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3.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4.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3.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02" r:id="rId5"/>
    <p:sldMasterId id="2147484012" r:id="rId6"/>
    <p:sldMasterId id="2147483798" r:id="rId7"/>
    <p:sldMasterId id="2147484081" r:id="rId8"/>
  </p:sldMasterIdLst>
  <p:notesMasterIdLst>
    <p:notesMasterId r:id="rId48"/>
  </p:notesMasterIdLst>
  <p:sldIdLst>
    <p:sldId id="2147479582" r:id="rId9"/>
    <p:sldId id="424" r:id="rId10"/>
    <p:sldId id="269" r:id="rId11"/>
    <p:sldId id="281" r:id="rId12"/>
    <p:sldId id="276" r:id="rId13"/>
    <p:sldId id="2076138257" r:id="rId14"/>
    <p:sldId id="2147481177" r:id="rId15"/>
    <p:sldId id="2076136537" r:id="rId16"/>
    <p:sldId id="2147479358" r:id="rId17"/>
    <p:sldId id="2147480076" r:id="rId18"/>
    <p:sldId id="256" r:id="rId19"/>
    <p:sldId id="267" r:id="rId20"/>
    <p:sldId id="265" r:id="rId21"/>
    <p:sldId id="2147483634" r:id="rId22"/>
    <p:sldId id="274" r:id="rId23"/>
    <p:sldId id="258" r:id="rId24"/>
    <p:sldId id="2147478159" r:id="rId25"/>
    <p:sldId id="263" r:id="rId26"/>
    <p:sldId id="2147478160" r:id="rId27"/>
    <p:sldId id="264" r:id="rId28"/>
    <p:sldId id="268" r:id="rId29"/>
    <p:sldId id="2147480055" r:id="rId30"/>
    <p:sldId id="257" r:id="rId31"/>
    <p:sldId id="2147470707" r:id="rId32"/>
    <p:sldId id="2147483647" r:id="rId33"/>
    <p:sldId id="260" r:id="rId34"/>
    <p:sldId id="273" r:id="rId35"/>
    <p:sldId id="272" r:id="rId36"/>
    <p:sldId id="271" r:id="rId37"/>
    <p:sldId id="2076136536" r:id="rId38"/>
    <p:sldId id="262" r:id="rId39"/>
    <p:sldId id="259" r:id="rId40"/>
    <p:sldId id="2147478144" r:id="rId41"/>
    <p:sldId id="2147478170" r:id="rId42"/>
    <p:sldId id="2147483633" r:id="rId43"/>
    <p:sldId id="261" r:id="rId44"/>
    <p:sldId id="266" r:id="rId45"/>
    <p:sldId id="270" r:id="rId46"/>
    <p:sldId id="207613653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1283C54-A122-4801-A5C5-A8AFA08300D0}">
          <p14:sldIdLst>
            <p14:sldId id="2147479582"/>
            <p14:sldId id="424"/>
          </p14:sldIdLst>
        </p14:section>
        <p14:section name="Intro" id="{0CEC5B8C-D33E-45E3-8D1D-B33D35124833}">
          <p14:sldIdLst>
            <p14:sldId id="269"/>
            <p14:sldId id="281"/>
            <p14:sldId id="276"/>
          </p14:sldIdLst>
        </p14:section>
        <p14:section name="VID POC Scenarios" id="{6633B817-DA95-4E49-B958-D476B16CB67E}">
          <p14:sldIdLst>
            <p14:sldId id="2076138257"/>
            <p14:sldId id="2147481177"/>
            <p14:sldId id="2076136537"/>
            <p14:sldId id="2147479358"/>
            <p14:sldId id="2147480076"/>
            <p14:sldId id="256"/>
            <p14:sldId id="267"/>
            <p14:sldId id="265"/>
            <p14:sldId id="2147483634"/>
            <p14:sldId id="274"/>
            <p14:sldId id="258"/>
            <p14:sldId id="2147478159"/>
            <p14:sldId id="263"/>
            <p14:sldId id="2147478160"/>
            <p14:sldId id="264"/>
            <p14:sldId id="268"/>
            <p14:sldId id="2147480055"/>
            <p14:sldId id="257"/>
            <p14:sldId id="2147470707"/>
            <p14:sldId id="2147483647"/>
            <p14:sldId id="260"/>
            <p14:sldId id="273"/>
            <p14:sldId id="272"/>
            <p14:sldId id="271"/>
            <p14:sldId id="2076136536"/>
            <p14:sldId id="262"/>
            <p14:sldId id="259"/>
            <p14:sldId id="2147478144"/>
            <p14:sldId id="2147478170"/>
            <p14:sldId id="2147483633"/>
            <p14:sldId id="261"/>
            <p14:sldId id="266"/>
            <p14:sldId id="270"/>
            <p14:sldId id="207613653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FAED520-1713-B03F-F8E0-1AF49756D06F}" name="Alexandre Catinat" initials="AC" userId="S::alexcat@microsoft.com::6424b8a0-9edf-43f4-aeda-eb733e1910a5" providerId="AD"/>
  <p188:author id="{A7D20A25-0DED-E987-2C09-72006065FC38}" name="Camila Martins" initials="CM" userId="S::cammart@microsoft.com::93ba15dc-ad32-4050-98ae-6d8aafbae8f7" providerId="AD"/>
  <p188:author id="{EEAACD5A-AAF7-CF63-B82C-056B9D471D1C}" name="Nishtha Babith (Axelerate LLC)" initials="NB(L" userId="Nishtha Babith (Axelerate LLC)" providerId="None"/>
  <p188:author id="{2028F581-7A4C-F1C1-0934-E485CB9863B2}" name="Harish Aitharaju" initials="HA" userId="S::harisha@microsoft.com::a636cdc0-0698-4f19-b57a-b26fda2641ed" providerId="AD"/>
  <p188:author id="{C96F908B-0020-0DA2-7A0B-B304F010BCA4}" name="Rohit Gulati" initials="RG" userId="S::rogulati@microsoft.com::01f27fe7-33d6-4c35-aac8-bf20f541d2f9" providerId="AD"/>
  <p188:author id="{3C49C7B1-28FB-F044-71BD-60BD8333C203}" name="Sumi Venkitaraman" initials="SV" userId="S::suvenkit@microsoft.com::1789476d-e9c0-4c70-8d10-17d0bbe1637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C2C2C2"/>
    <a:srgbClr val="737373"/>
    <a:srgbClr val="00BCF2"/>
    <a:srgbClr val="002050"/>
    <a:srgbClr val="0016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03" autoAdjust="0"/>
  </p:normalViewPr>
  <p:slideViewPr>
    <p:cSldViewPr snapToGrid="0">
      <p:cViewPr varScale="1">
        <p:scale>
          <a:sx n="143" d="100"/>
          <a:sy n="143" d="100"/>
        </p:scale>
        <p:origin x="952" y="3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presProps" Target="presProps.xml"/></Relationships>
</file>

<file path=ppt/diagrams/_rels/data2.xml.rels><?xml version="1.0" encoding="UTF-8" standalone="yes"?>
<Relationships xmlns="http://schemas.openxmlformats.org/package/2006/relationships"><Relationship Id="rId1" Type="http://schemas.openxmlformats.org/officeDocument/2006/relationships/hyperlink" Target="https://learn.microsoft.com/en-us/entra/verified-id/verifiable-credentials-configure-tenant-quick"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learn.microsoft.com/en-us/entra/verified-id/verifiable-credentials-configure-tenant-quick"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655E7E-6452-4F2D-B12A-F196BECB6A7B}" type="doc">
      <dgm:prSet loTypeId="urn:microsoft.com/office/officeart/2005/8/layout/vList2" loCatId="list" qsTypeId="urn:microsoft.com/office/officeart/2005/8/quickstyle/simple2" qsCatId="simple" csTypeId="urn:microsoft.com/office/officeart/2005/8/colors/accent0_3" csCatId="mainScheme" phldr="1"/>
      <dgm:spPr/>
      <dgm:t>
        <a:bodyPr/>
        <a:lstStyle/>
        <a:p>
          <a:endParaRPr lang="en-US"/>
        </a:p>
      </dgm:t>
    </dgm:pt>
    <dgm:pt modelId="{3B95DBCC-7F64-4909-89AE-968C8D1C5E74}">
      <dgm:prSet/>
      <dgm:spPr/>
      <dgm:t>
        <a:bodyPr/>
        <a:lstStyle/>
        <a:p>
          <a:pPr algn="ctr"/>
          <a:r>
            <a:rPr lang="en-US" b="1" dirty="0"/>
            <a:t>Assign employee access to resources (new or move scenario)</a:t>
          </a:r>
        </a:p>
      </dgm:t>
    </dgm:pt>
    <dgm:pt modelId="{79E766D7-6748-44E6-BD43-3459028DD93C}" type="parTrans" cxnId="{A6A0BF32-1359-4A42-B6A2-7D1197645935}">
      <dgm:prSet/>
      <dgm:spPr/>
      <dgm:t>
        <a:bodyPr/>
        <a:lstStyle/>
        <a:p>
          <a:endParaRPr lang="en-US"/>
        </a:p>
      </dgm:t>
    </dgm:pt>
    <dgm:pt modelId="{280DBE66-158F-470B-AADF-AD39709F6A04}" type="sibTrans" cxnId="{A6A0BF32-1359-4A42-B6A2-7D1197645935}">
      <dgm:prSet/>
      <dgm:spPr/>
      <dgm:t>
        <a:bodyPr/>
        <a:lstStyle/>
        <a:p>
          <a:endParaRPr lang="en-US"/>
        </a:p>
      </dgm:t>
    </dgm:pt>
    <dgm:pt modelId="{9B59C773-E48C-4902-AFD2-2D8F529A815F}">
      <dgm:prSet/>
      <dgm:spPr/>
      <dgm:t>
        <a:bodyPr/>
        <a:lstStyle/>
        <a:p>
          <a:pPr algn="l"/>
          <a:r>
            <a:rPr lang="en-US"/>
            <a:t>Entitlement Management</a:t>
          </a:r>
        </a:p>
      </dgm:t>
    </dgm:pt>
    <dgm:pt modelId="{EFBC1F42-4935-4867-87F4-CEF37239C7F0}" type="parTrans" cxnId="{AC9C6E4C-8042-4E16-BD71-52007B12E2FE}">
      <dgm:prSet/>
      <dgm:spPr/>
      <dgm:t>
        <a:bodyPr/>
        <a:lstStyle/>
        <a:p>
          <a:endParaRPr lang="en-US"/>
        </a:p>
      </dgm:t>
    </dgm:pt>
    <dgm:pt modelId="{F2EA1602-C8CE-470A-8202-01E0C5767D52}" type="sibTrans" cxnId="{AC9C6E4C-8042-4E16-BD71-52007B12E2FE}">
      <dgm:prSet/>
      <dgm:spPr/>
      <dgm:t>
        <a:bodyPr/>
        <a:lstStyle/>
        <a:p>
          <a:endParaRPr lang="en-US"/>
        </a:p>
      </dgm:t>
    </dgm:pt>
    <dgm:pt modelId="{2E63E9FD-6C5D-4AC1-9D63-49434B2CAA64}">
      <dgm:prSet/>
      <dgm:spPr/>
      <dgm:t>
        <a:bodyPr/>
        <a:lstStyle/>
        <a:p>
          <a:pPr algn="l"/>
          <a:r>
            <a:rPr lang="en-US"/>
            <a:t>Verified ID</a:t>
          </a:r>
        </a:p>
      </dgm:t>
    </dgm:pt>
    <dgm:pt modelId="{8FAF0C98-03FF-4375-8F8B-7BC41E1625FF}" type="parTrans" cxnId="{3E75141C-22FA-4725-8547-A61B0C18F88B}">
      <dgm:prSet/>
      <dgm:spPr/>
      <dgm:t>
        <a:bodyPr/>
        <a:lstStyle/>
        <a:p>
          <a:endParaRPr lang="en-US"/>
        </a:p>
      </dgm:t>
    </dgm:pt>
    <dgm:pt modelId="{08762941-673D-4E8E-9D9E-1464DBB57B5A}" type="sibTrans" cxnId="{3E75141C-22FA-4725-8547-A61B0C18F88B}">
      <dgm:prSet/>
      <dgm:spPr/>
      <dgm:t>
        <a:bodyPr/>
        <a:lstStyle/>
        <a:p>
          <a:endParaRPr lang="en-US"/>
        </a:p>
      </dgm:t>
    </dgm:pt>
    <dgm:pt modelId="{F770DE9A-60D0-403C-AFB3-5CFDE61B6813}">
      <dgm:prSet/>
      <dgm:spPr/>
      <dgm:t>
        <a:bodyPr/>
        <a:lstStyle/>
        <a:p>
          <a:pPr algn="ctr"/>
          <a:r>
            <a:rPr lang="en-US" b="1" dirty="0"/>
            <a:t>Secure onboarding for guests/contractors and resource access</a:t>
          </a:r>
        </a:p>
      </dgm:t>
    </dgm:pt>
    <dgm:pt modelId="{1065643C-D8A0-4C30-9B90-241FD1B36B29}" type="parTrans" cxnId="{26B652D7-1E7A-4F5B-AECC-98CB0FEC46B5}">
      <dgm:prSet/>
      <dgm:spPr/>
      <dgm:t>
        <a:bodyPr/>
        <a:lstStyle/>
        <a:p>
          <a:endParaRPr lang="en-US"/>
        </a:p>
      </dgm:t>
    </dgm:pt>
    <dgm:pt modelId="{459BA399-1B93-46FB-8577-A59FECC730AD}" type="sibTrans" cxnId="{26B652D7-1E7A-4F5B-AECC-98CB0FEC46B5}">
      <dgm:prSet/>
      <dgm:spPr/>
      <dgm:t>
        <a:bodyPr/>
        <a:lstStyle/>
        <a:p>
          <a:endParaRPr lang="en-US"/>
        </a:p>
      </dgm:t>
    </dgm:pt>
    <dgm:pt modelId="{8FA4ADE2-8232-4F88-8F8C-CE42A69184E4}">
      <dgm:prSet/>
      <dgm:spPr/>
      <dgm:t>
        <a:bodyPr/>
        <a:lstStyle/>
        <a:p>
          <a:pPr algn="l"/>
          <a:r>
            <a:rPr lang="en-US" dirty="0"/>
            <a:t>Entitlement Management</a:t>
          </a:r>
        </a:p>
      </dgm:t>
    </dgm:pt>
    <dgm:pt modelId="{D0789B4D-B084-4AC9-A4A7-51FCF8C88AB2}" type="parTrans" cxnId="{14F9F255-B585-4C50-9E10-C263D372DC57}">
      <dgm:prSet/>
      <dgm:spPr/>
      <dgm:t>
        <a:bodyPr/>
        <a:lstStyle/>
        <a:p>
          <a:endParaRPr lang="en-US"/>
        </a:p>
      </dgm:t>
    </dgm:pt>
    <dgm:pt modelId="{48DBCD9C-492C-4883-8D34-2ADB57916118}" type="sibTrans" cxnId="{14F9F255-B585-4C50-9E10-C263D372DC57}">
      <dgm:prSet/>
      <dgm:spPr/>
      <dgm:t>
        <a:bodyPr/>
        <a:lstStyle/>
        <a:p>
          <a:endParaRPr lang="en-US"/>
        </a:p>
      </dgm:t>
    </dgm:pt>
    <dgm:pt modelId="{DEC4D016-B7F0-4572-9007-26D4EB90D234}">
      <dgm:prSet/>
      <dgm:spPr/>
      <dgm:t>
        <a:bodyPr/>
        <a:lstStyle/>
        <a:p>
          <a:pPr algn="l"/>
          <a:r>
            <a:rPr lang="en-US" dirty="0"/>
            <a:t>Verified ID</a:t>
          </a:r>
        </a:p>
      </dgm:t>
    </dgm:pt>
    <dgm:pt modelId="{BD9A4285-88D0-42A7-AC17-B17558EAE964}" type="parTrans" cxnId="{8D0BCCA5-5D2D-4F5C-9B17-D6D4DFF79B17}">
      <dgm:prSet/>
      <dgm:spPr/>
      <dgm:t>
        <a:bodyPr/>
        <a:lstStyle/>
        <a:p>
          <a:endParaRPr lang="en-US"/>
        </a:p>
      </dgm:t>
    </dgm:pt>
    <dgm:pt modelId="{D46D6521-381D-4D86-A336-04C7595A4C84}" type="sibTrans" cxnId="{8D0BCCA5-5D2D-4F5C-9B17-D6D4DFF79B17}">
      <dgm:prSet/>
      <dgm:spPr/>
      <dgm:t>
        <a:bodyPr/>
        <a:lstStyle/>
        <a:p>
          <a:endParaRPr lang="en-US"/>
        </a:p>
      </dgm:t>
    </dgm:pt>
    <dgm:pt modelId="{FBE95615-B20A-4F99-BA68-579328A4B7F2}">
      <dgm:prSet/>
      <dgm:spPr/>
      <dgm:t>
        <a:bodyPr/>
        <a:lstStyle/>
        <a:p>
          <a:pPr algn="ctr"/>
          <a:r>
            <a:rPr lang="en-US" b="1" dirty="0"/>
            <a:t>Secure privileged access (verify privileged users)</a:t>
          </a:r>
        </a:p>
      </dgm:t>
    </dgm:pt>
    <dgm:pt modelId="{EF27511B-14B1-4709-8529-79938EC41DBB}" type="parTrans" cxnId="{E42F754E-C09A-450C-AA5B-A7CCC7AE002F}">
      <dgm:prSet/>
      <dgm:spPr/>
      <dgm:t>
        <a:bodyPr/>
        <a:lstStyle/>
        <a:p>
          <a:endParaRPr lang="en-US"/>
        </a:p>
      </dgm:t>
    </dgm:pt>
    <dgm:pt modelId="{08A6B6F2-76D4-4FC0-AADF-6792086406C1}" type="sibTrans" cxnId="{E42F754E-C09A-450C-AA5B-A7CCC7AE002F}">
      <dgm:prSet/>
      <dgm:spPr/>
      <dgm:t>
        <a:bodyPr/>
        <a:lstStyle/>
        <a:p>
          <a:endParaRPr lang="en-US"/>
        </a:p>
      </dgm:t>
    </dgm:pt>
    <dgm:pt modelId="{21CFF3D6-9DD1-48F7-85CB-BBB244851C27}">
      <dgm:prSet/>
      <dgm:spPr/>
      <dgm:t>
        <a:bodyPr/>
        <a:lstStyle/>
        <a:p>
          <a:pPr algn="l"/>
          <a:r>
            <a:rPr lang="en-US" dirty="0"/>
            <a:t>Entitlement Management</a:t>
          </a:r>
        </a:p>
      </dgm:t>
    </dgm:pt>
    <dgm:pt modelId="{E73E579A-2898-49DC-995D-0688A3E304FF}" type="parTrans" cxnId="{2167850F-A1EB-40AE-A02A-238BBF0425EC}">
      <dgm:prSet/>
      <dgm:spPr/>
      <dgm:t>
        <a:bodyPr/>
        <a:lstStyle/>
        <a:p>
          <a:endParaRPr lang="en-US"/>
        </a:p>
      </dgm:t>
    </dgm:pt>
    <dgm:pt modelId="{81B5121A-7667-4507-B18E-CA2F96E6A52D}" type="sibTrans" cxnId="{2167850F-A1EB-40AE-A02A-238BBF0425EC}">
      <dgm:prSet/>
      <dgm:spPr/>
      <dgm:t>
        <a:bodyPr/>
        <a:lstStyle/>
        <a:p>
          <a:endParaRPr lang="en-US"/>
        </a:p>
      </dgm:t>
    </dgm:pt>
    <dgm:pt modelId="{2DC87B53-2A86-400D-AD64-1E49A8AC909B}">
      <dgm:prSet/>
      <dgm:spPr/>
      <dgm:t>
        <a:bodyPr/>
        <a:lstStyle/>
        <a:p>
          <a:pPr algn="l"/>
          <a:r>
            <a:rPr lang="en-US" dirty="0"/>
            <a:t>Verified ID</a:t>
          </a:r>
        </a:p>
      </dgm:t>
    </dgm:pt>
    <dgm:pt modelId="{7C155F8F-D02C-4EFD-84A7-B0F090016D2A}" type="parTrans" cxnId="{EF3D820D-59F2-4A84-8B3C-BFD1DA12AFED}">
      <dgm:prSet/>
      <dgm:spPr/>
      <dgm:t>
        <a:bodyPr/>
        <a:lstStyle/>
        <a:p>
          <a:endParaRPr lang="en-GB"/>
        </a:p>
      </dgm:t>
    </dgm:pt>
    <dgm:pt modelId="{0014ED6F-84D5-4029-8434-610D66B89C9A}" type="sibTrans" cxnId="{EF3D820D-59F2-4A84-8B3C-BFD1DA12AFED}">
      <dgm:prSet/>
      <dgm:spPr/>
      <dgm:t>
        <a:bodyPr/>
        <a:lstStyle/>
        <a:p>
          <a:endParaRPr lang="en-GB"/>
        </a:p>
      </dgm:t>
    </dgm:pt>
    <dgm:pt modelId="{FFE90CB1-8DAA-4352-BEFD-849AF2EEC48B}">
      <dgm:prSet custT="1"/>
      <dgm:spPr/>
      <dgm:t>
        <a:bodyPr/>
        <a:lstStyle/>
        <a:p>
          <a:pPr algn="ctr"/>
          <a:r>
            <a:rPr lang="en-US" sz="2000" b="1" kern="1200" dirty="0">
              <a:solidFill>
                <a:prstClr val="white"/>
              </a:solidFill>
              <a:latin typeface="Aptos" panose="02110004020202020204"/>
              <a:ea typeface="+mn-ea"/>
              <a:cs typeface="+mn-cs"/>
            </a:rPr>
            <a:t>Helpdesk and account recovery</a:t>
          </a:r>
        </a:p>
      </dgm:t>
    </dgm:pt>
    <dgm:pt modelId="{63CAD0E1-77C1-4DB6-A859-64D7779DD022}" type="parTrans" cxnId="{84A32B69-6755-4B78-814E-0A3E7AAEDF71}">
      <dgm:prSet/>
      <dgm:spPr/>
      <dgm:t>
        <a:bodyPr/>
        <a:lstStyle/>
        <a:p>
          <a:endParaRPr lang="en-GB"/>
        </a:p>
      </dgm:t>
    </dgm:pt>
    <dgm:pt modelId="{814363AA-7296-44DA-BDBF-D5AA92539C9D}" type="sibTrans" cxnId="{84A32B69-6755-4B78-814E-0A3E7AAEDF71}">
      <dgm:prSet/>
      <dgm:spPr/>
      <dgm:t>
        <a:bodyPr/>
        <a:lstStyle/>
        <a:p>
          <a:endParaRPr lang="en-GB"/>
        </a:p>
      </dgm:t>
    </dgm:pt>
    <dgm:pt modelId="{6B7027C9-1764-48A2-B650-73EE01A3ED4E}">
      <dgm:prSet/>
      <dgm:spPr/>
      <dgm:t>
        <a:bodyPr/>
        <a:lstStyle/>
        <a:p>
          <a:pPr algn="l"/>
          <a:r>
            <a:rPr lang="en-US" dirty="0"/>
            <a:t>Verified ID</a:t>
          </a:r>
        </a:p>
      </dgm:t>
    </dgm:pt>
    <dgm:pt modelId="{CD79364B-04B3-4C08-BD05-87CA245BB340}" type="parTrans" cxnId="{4895A720-F11E-4617-80D5-698FB25EEE24}">
      <dgm:prSet/>
      <dgm:spPr/>
      <dgm:t>
        <a:bodyPr/>
        <a:lstStyle/>
        <a:p>
          <a:endParaRPr lang="en-GB"/>
        </a:p>
      </dgm:t>
    </dgm:pt>
    <dgm:pt modelId="{55D44F6B-D786-4523-B1DC-8C34ED246509}" type="sibTrans" cxnId="{4895A720-F11E-4617-80D5-698FB25EEE24}">
      <dgm:prSet/>
      <dgm:spPr/>
      <dgm:t>
        <a:bodyPr/>
        <a:lstStyle/>
        <a:p>
          <a:endParaRPr lang="en-GB"/>
        </a:p>
      </dgm:t>
    </dgm:pt>
    <dgm:pt modelId="{D29E0D36-38CD-46DA-B28F-7135273B99DE}">
      <dgm:prSet/>
      <dgm:spPr/>
      <dgm:t>
        <a:bodyPr/>
        <a:lstStyle/>
        <a:p>
          <a:pPr algn="l"/>
          <a:r>
            <a:rPr lang="en-US" dirty="0"/>
            <a:t>GitHub sample </a:t>
          </a:r>
        </a:p>
      </dgm:t>
    </dgm:pt>
    <dgm:pt modelId="{7CD5876B-44ED-4B6F-9904-FBC5C8019D03}" type="parTrans" cxnId="{79902157-88CC-463E-8ADA-9E99D1E362CC}">
      <dgm:prSet/>
      <dgm:spPr/>
      <dgm:t>
        <a:bodyPr/>
        <a:lstStyle/>
        <a:p>
          <a:endParaRPr lang="en-GB"/>
        </a:p>
      </dgm:t>
    </dgm:pt>
    <dgm:pt modelId="{505D5AC1-2AE9-4A2A-A132-0F44A12BB5BE}" type="sibTrans" cxnId="{79902157-88CC-463E-8ADA-9E99D1E362CC}">
      <dgm:prSet/>
      <dgm:spPr/>
      <dgm:t>
        <a:bodyPr/>
        <a:lstStyle/>
        <a:p>
          <a:endParaRPr lang="en-GB"/>
        </a:p>
      </dgm:t>
    </dgm:pt>
    <dgm:pt modelId="{E991D6C0-27B1-4874-AF40-359B56FDBBD3}">
      <dgm:prSet/>
      <dgm:spPr/>
      <dgm:t>
        <a:bodyPr/>
        <a:lstStyle/>
        <a:p>
          <a:pPr algn="l"/>
          <a:r>
            <a:rPr lang="en-US" dirty="0"/>
            <a:t>Private Access</a:t>
          </a:r>
        </a:p>
      </dgm:t>
    </dgm:pt>
    <dgm:pt modelId="{21F17D11-5B6A-4649-9183-A19A7CA97F74}" type="parTrans" cxnId="{9EEC261B-6B95-4765-B18E-058B7ED4864E}">
      <dgm:prSet/>
      <dgm:spPr/>
      <dgm:t>
        <a:bodyPr/>
        <a:lstStyle/>
        <a:p>
          <a:endParaRPr lang="en-GB"/>
        </a:p>
      </dgm:t>
    </dgm:pt>
    <dgm:pt modelId="{AC08C234-91CF-47F6-BEF6-231A879398DB}" type="sibTrans" cxnId="{9EEC261B-6B95-4765-B18E-058B7ED4864E}">
      <dgm:prSet/>
      <dgm:spPr/>
      <dgm:t>
        <a:bodyPr/>
        <a:lstStyle/>
        <a:p>
          <a:endParaRPr lang="en-GB"/>
        </a:p>
      </dgm:t>
    </dgm:pt>
    <dgm:pt modelId="{8837BBA0-1FD4-4E09-B744-419EE52B971F}" type="pres">
      <dgm:prSet presAssocID="{85655E7E-6452-4F2D-B12A-F196BECB6A7B}" presName="linear" presStyleCnt="0">
        <dgm:presLayoutVars>
          <dgm:animLvl val="lvl"/>
          <dgm:resizeHandles val="exact"/>
        </dgm:presLayoutVars>
      </dgm:prSet>
      <dgm:spPr/>
    </dgm:pt>
    <dgm:pt modelId="{9C951A40-AE61-4C46-8C41-BBC66D906951}" type="pres">
      <dgm:prSet presAssocID="{3B95DBCC-7F64-4909-89AE-968C8D1C5E74}" presName="parentText" presStyleLbl="node1" presStyleIdx="0" presStyleCnt="4">
        <dgm:presLayoutVars>
          <dgm:chMax val="0"/>
          <dgm:bulletEnabled val="1"/>
        </dgm:presLayoutVars>
      </dgm:prSet>
      <dgm:spPr/>
    </dgm:pt>
    <dgm:pt modelId="{91D6BC32-1C75-4097-AEF6-D34501C46BC5}" type="pres">
      <dgm:prSet presAssocID="{3B95DBCC-7F64-4909-89AE-968C8D1C5E74}" presName="childText" presStyleLbl="revTx" presStyleIdx="0" presStyleCnt="4">
        <dgm:presLayoutVars>
          <dgm:bulletEnabled val="1"/>
        </dgm:presLayoutVars>
      </dgm:prSet>
      <dgm:spPr/>
    </dgm:pt>
    <dgm:pt modelId="{274073A9-969E-4266-9E96-E623C2DFD4B1}" type="pres">
      <dgm:prSet presAssocID="{F770DE9A-60D0-403C-AFB3-5CFDE61B6813}" presName="parentText" presStyleLbl="node1" presStyleIdx="1" presStyleCnt="4">
        <dgm:presLayoutVars>
          <dgm:chMax val="0"/>
          <dgm:bulletEnabled val="1"/>
        </dgm:presLayoutVars>
      </dgm:prSet>
      <dgm:spPr/>
    </dgm:pt>
    <dgm:pt modelId="{56B64ACC-B911-4CD3-8967-63CE27D573D4}" type="pres">
      <dgm:prSet presAssocID="{F770DE9A-60D0-403C-AFB3-5CFDE61B6813}" presName="childText" presStyleLbl="revTx" presStyleIdx="1" presStyleCnt="4">
        <dgm:presLayoutVars>
          <dgm:bulletEnabled val="1"/>
        </dgm:presLayoutVars>
      </dgm:prSet>
      <dgm:spPr/>
    </dgm:pt>
    <dgm:pt modelId="{16260F93-89C0-45EA-B278-625C7D6EC757}" type="pres">
      <dgm:prSet presAssocID="{FBE95615-B20A-4F99-BA68-579328A4B7F2}" presName="parentText" presStyleLbl="node1" presStyleIdx="2" presStyleCnt="4">
        <dgm:presLayoutVars>
          <dgm:chMax val="0"/>
          <dgm:bulletEnabled val="1"/>
        </dgm:presLayoutVars>
      </dgm:prSet>
      <dgm:spPr/>
    </dgm:pt>
    <dgm:pt modelId="{A00CFEED-252A-4141-BF8B-26D9C008EFF6}" type="pres">
      <dgm:prSet presAssocID="{FBE95615-B20A-4F99-BA68-579328A4B7F2}" presName="childText" presStyleLbl="revTx" presStyleIdx="2" presStyleCnt="4">
        <dgm:presLayoutVars>
          <dgm:bulletEnabled val="1"/>
        </dgm:presLayoutVars>
      </dgm:prSet>
      <dgm:spPr/>
    </dgm:pt>
    <dgm:pt modelId="{83ABE9ED-4584-44AB-85D4-14D973BB00A0}" type="pres">
      <dgm:prSet presAssocID="{FFE90CB1-8DAA-4352-BEFD-849AF2EEC48B}" presName="parentText" presStyleLbl="node1" presStyleIdx="3" presStyleCnt="4">
        <dgm:presLayoutVars>
          <dgm:chMax val="0"/>
          <dgm:bulletEnabled val="1"/>
        </dgm:presLayoutVars>
      </dgm:prSet>
      <dgm:spPr/>
    </dgm:pt>
    <dgm:pt modelId="{9F8EABEB-D8E8-4893-8361-09D052D49990}" type="pres">
      <dgm:prSet presAssocID="{FFE90CB1-8DAA-4352-BEFD-849AF2EEC48B}" presName="childText" presStyleLbl="revTx" presStyleIdx="3" presStyleCnt="4">
        <dgm:presLayoutVars>
          <dgm:bulletEnabled val="1"/>
        </dgm:presLayoutVars>
      </dgm:prSet>
      <dgm:spPr/>
    </dgm:pt>
  </dgm:ptLst>
  <dgm:cxnLst>
    <dgm:cxn modelId="{F17F7607-880A-4047-B85A-2C6866E9E93D}" type="presOf" srcId="{3B95DBCC-7F64-4909-89AE-968C8D1C5E74}" destId="{9C951A40-AE61-4C46-8C41-BBC66D906951}" srcOrd="0" destOrd="0" presId="urn:microsoft.com/office/officeart/2005/8/layout/vList2"/>
    <dgm:cxn modelId="{874DE307-65E3-4216-A9B9-4FA312199F7D}" type="presOf" srcId="{DEC4D016-B7F0-4572-9007-26D4EB90D234}" destId="{56B64ACC-B911-4CD3-8967-63CE27D573D4}" srcOrd="0" destOrd="1" presId="urn:microsoft.com/office/officeart/2005/8/layout/vList2"/>
    <dgm:cxn modelId="{EF3D820D-59F2-4A84-8B3C-BFD1DA12AFED}" srcId="{FBE95615-B20A-4F99-BA68-579328A4B7F2}" destId="{2DC87B53-2A86-400D-AD64-1E49A8AC909B}" srcOrd="1" destOrd="0" parTransId="{7C155F8F-D02C-4EFD-84A7-B0F090016D2A}" sibTransId="{0014ED6F-84D5-4029-8434-610D66B89C9A}"/>
    <dgm:cxn modelId="{2167850F-A1EB-40AE-A02A-238BBF0425EC}" srcId="{FBE95615-B20A-4F99-BA68-579328A4B7F2}" destId="{21CFF3D6-9DD1-48F7-85CB-BBB244851C27}" srcOrd="0" destOrd="0" parTransId="{E73E579A-2898-49DC-995D-0688A3E304FF}" sibTransId="{81B5121A-7667-4507-B18E-CA2F96E6A52D}"/>
    <dgm:cxn modelId="{9EEC261B-6B95-4765-B18E-058B7ED4864E}" srcId="{3B95DBCC-7F64-4909-89AE-968C8D1C5E74}" destId="{E991D6C0-27B1-4874-AF40-359B56FDBBD3}" srcOrd="2" destOrd="0" parTransId="{21F17D11-5B6A-4649-9183-A19A7CA97F74}" sibTransId="{AC08C234-91CF-47F6-BEF6-231A879398DB}"/>
    <dgm:cxn modelId="{3E75141C-22FA-4725-8547-A61B0C18F88B}" srcId="{3B95DBCC-7F64-4909-89AE-968C8D1C5E74}" destId="{2E63E9FD-6C5D-4AC1-9D63-49434B2CAA64}" srcOrd="1" destOrd="0" parTransId="{8FAF0C98-03FF-4375-8F8B-7BC41E1625FF}" sibTransId="{08762941-673D-4E8E-9D9E-1464DBB57B5A}"/>
    <dgm:cxn modelId="{4895A720-F11E-4617-80D5-698FB25EEE24}" srcId="{FFE90CB1-8DAA-4352-BEFD-849AF2EEC48B}" destId="{6B7027C9-1764-48A2-B650-73EE01A3ED4E}" srcOrd="0" destOrd="0" parTransId="{CD79364B-04B3-4C08-BD05-87CA245BB340}" sibTransId="{55D44F6B-D786-4523-B1DC-8C34ED246509}"/>
    <dgm:cxn modelId="{3CB1382B-BF1A-4CE7-9A19-F7C65A222736}" type="presOf" srcId="{21CFF3D6-9DD1-48F7-85CB-BBB244851C27}" destId="{A00CFEED-252A-4141-BF8B-26D9C008EFF6}" srcOrd="0" destOrd="0" presId="urn:microsoft.com/office/officeart/2005/8/layout/vList2"/>
    <dgm:cxn modelId="{F8BC742E-9695-4234-90C9-AAC16413435F}" type="presOf" srcId="{D29E0D36-38CD-46DA-B28F-7135273B99DE}" destId="{9F8EABEB-D8E8-4893-8361-09D052D49990}" srcOrd="0" destOrd="1" presId="urn:microsoft.com/office/officeart/2005/8/layout/vList2"/>
    <dgm:cxn modelId="{A6A0BF32-1359-4A42-B6A2-7D1197645935}" srcId="{85655E7E-6452-4F2D-B12A-F196BECB6A7B}" destId="{3B95DBCC-7F64-4909-89AE-968C8D1C5E74}" srcOrd="0" destOrd="0" parTransId="{79E766D7-6748-44E6-BD43-3459028DD93C}" sibTransId="{280DBE66-158F-470B-AADF-AD39709F6A04}"/>
    <dgm:cxn modelId="{4E354D33-BACB-4549-89F4-40DB59549DB9}" type="presOf" srcId="{2E63E9FD-6C5D-4AC1-9D63-49434B2CAA64}" destId="{91D6BC32-1C75-4097-AEF6-D34501C46BC5}" srcOrd="0" destOrd="1" presId="urn:microsoft.com/office/officeart/2005/8/layout/vList2"/>
    <dgm:cxn modelId="{52E59B5D-5B5E-4962-8D9D-A31101402D0C}" type="presOf" srcId="{E991D6C0-27B1-4874-AF40-359B56FDBBD3}" destId="{91D6BC32-1C75-4097-AEF6-D34501C46BC5}" srcOrd="0" destOrd="2" presId="urn:microsoft.com/office/officeart/2005/8/layout/vList2"/>
    <dgm:cxn modelId="{359F2849-A9D0-4EC5-8A05-9FF6429C5A70}" type="presOf" srcId="{8FA4ADE2-8232-4F88-8F8C-CE42A69184E4}" destId="{56B64ACC-B911-4CD3-8967-63CE27D573D4}" srcOrd="0" destOrd="0" presId="urn:microsoft.com/office/officeart/2005/8/layout/vList2"/>
    <dgm:cxn modelId="{84A32B69-6755-4B78-814E-0A3E7AAEDF71}" srcId="{85655E7E-6452-4F2D-B12A-F196BECB6A7B}" destId="{FFE90CB1-8DAA-4352-BEFD-849AF2EEC48B}" srcOrd="3" destOrd="0" parTransId="{63CAD0E1-77C1-4DB6-A859-64D7779DD022}" sibTransId="{814363AA-7296-44DA-BDBF-D5AA92539C9D}"/>
    <dgm:cxn modelId="{AC9C6E4C-8042-4E16-BD71-52007B12E2FE}" srcId="{3B95DBCC-7F64-4909-89AE-968C8D1C5E74}" destId="{9B59C773-E48C-4902-AFD2-2D8F529A815F}" srcOrd="0" destOrd="0" parTransId="{EFBC1F42-4935-4867-87F4-CEF37239C7F0}" sibTransId="{F2EA1602-C8CE-470A-8202-01E0C5767D52}"/>
    <dgm:cxn modelId="{E42F754E-C09A-450C-AA5B-A7CCC7AE002F}" srcId="{85655E7E-6452-4F2D-B12A-F196BECB6A7B}" destId="{FBE95615-B20A-4F99-BA68-579328A4B7F2}" srcOrd="2" destOrd="0" parTransId="{EF27511B-14B1-4709-8529-79938EC41DBB}" sibTransId="{08A6B6F2-76D4-4FC0-AADF-6792086406C1}"/>
    <dgm:cxn modelId="{97D10251-15C0-4FA6-8840-7FEF08A51EC4}" type="presOf" srcId="{2DC87B53-2A86-400D-AD64-1E49A8AC909B}" destId="{A00CFEED-252A-4141-BF8B-26D9C008EFF6}" srcOrd="0" destOrd="1" presId="urn:microsoft.com/office/officeart/2005/8/layout/vList2"/>
    <dgm:cxn modelId="{14F9F255-B585-4C50-9E10-C263D372DC57}" srcId="{F770DE9A-60D0-403C-AFB3-5CFDE61B6813}" destId="{8FA4ADE2-8232-4F88-8F8C-CE42A69184E4}" srcOrd="0" destOrd="0" parTransId="{D0789B4D-B084-4AC9-A4A7-51FCF8C88AB2}" sibTransId="{48DBCD9C-492C-4883-8D34-2ADB57916118}"/>
    <dgm:cxn modelId="{79902157-88CC-463E-8ADA-9E99D1E362CC}" srcId="{FFE90CB1-8DAA-4352-BEFD-849AF2EEC48B}" destId="{D29E0D36-38CD-46DA-B28F-7135273B99DE}" srcOrd="1" destOrd="0" parTransId="{7CD5876B-44ED-4B6F-9904-FBC5C8019D03}" sibTransId="{505D5AC1-2AE9-4A2A-A132-0F44A12BB5BE}"/>
    <dgm:cxn modelId="{5206FB9B-AD7C-482A-8A9E-F14B3B2C26BA}" type="presOf" srcId="{F770DE9A-60D0-403C-AFB3-5CFDE61B6813}" destId="{274073A9-969E-4266-9E96-E623C2DFD4B1}" srcOrd="0" destOrd="0" presId="urn:microsoft.com/office/officeart/2005/8/layout/vList2"/>
    <dgm:cxn modelId="{B4EFBD9F-D0AB-4C3E-AB3E-29D9A5A86B67}" type="presOf" srcId="{FFE90CB1-8DAA-4352-BEFD-849AF2EEC48B}" destId="{83ABE9ED-4584-44AB-85D4-14D973BB00A0}" srcOrd="0" destOrd="0" presId="urn:microsoft.com/office/officeart/2005/8/layout/vList2"/>
    <dgm:cxn modelId="{8D0BCCA5-5D2D-4F5C-9B17-D6D4DFF79B17}" srcId="{F770DE9A-60D0-403C-AFB3-5CFDE61B6813}" destId="{DEC4D016-B7F0-4572-9007-26D4EB90D234}" srcOrd="1" destOrd="0" parTransId="{BD9A4285-88D0-42A7-AC17-B17558EAE964}" sibTransId="{D46D6521-381D-4D86-A336-04C7595A4C84}"/>
    <dgm:cxn modelId="{A68668AA-DF88-4665-8EA5-66BD71ABBAD1}" type="presOf" srcId="{85655E7E-6452-4F2D-B12A-F196BECB6A7B}" destId="{8837BBA0-1FD4-4E09-B744-419EE52B971F}" srcOrd="0" destOrd="0" presId="urn:microsoft.com/office/officeart/2005/8/layout/vList2"/>
    <dgm:cxn modelId="{554401B2-9878-4FF5-BF06-B3764761CABB}" type="presOf" srcId="{6B7027C9-1764-48A2-B650-73EE01A3ED4E}" destId="{9F8EABEB-D8E8-4893-8361-09D052D49990}" srcOrd="0" destOrd="0" presId="urn:microsoft.com/office/officeart/2005/8/layout/vList2"/>
    <dgm:cxn modelId="{AFB531C4-5623-4BA0-B810-BCEC284F06D1}" type="presOf" srcId="{FBE95615-B20A-4F99-BA68-579328A4B7F2}" destId="{16260F93-89C0-45EA-B278-625C7D6EC757}" srcOrd="0" destOrd="0" presId="urn:microsoft.com/office/officeart/2005/8/layout/vList2"/>
    <dgm:cxn modelId="{F7FEFCC5-131A-4D33-9FE0-69EE59B1AC45}" type="presOf" srcId="{9B59C773-E48C-4902-AFD2-2D8F529A815F}" destId="{91D6BC32-1C75-4097-AEF6-D34501C46BC5}" srcOrd="0" destOrd="0" presId="urn:microsoft.com/office/officeart/2005/8/layout/vList2"/>
    <dgm:cxn modelId="{26B652D7-1E7A-4F5B-AECC-98CB0FEC46B5}" srcId="{85655E7E-6452-4F2D-B12A-F196BECB6A7B}" destId="{F770DE9A-60D0-403C-AFB3-5CFDE61B6813}" srcOrd="1" destOrd="0" parTransId="{1065643C-D8A0-4C30-9B90-241FD1B36B29}" sibTransId="{459BA399-1B93-46FB-8577-A59FECC730AD}"/>
    <dgm:cxn modelId="{D44D8094-1960-4EFB-8474-2DE044F11F5F}" type="presParOf" srcId="{8837BBA0-1FD4-4E09-B744-419EE52B971F}" destId="{9C951A40-AE61-4C46-8C41-BBC66D906951}" srcOrd="0" destOrd="0" presId="urn:microsoft.com/office/officeart/2005/8/layout/vList2"/>
    <dgm:cxn modelId="{4EE0E3CC-E220-4370-9236-775C2FF97BC2}" type="presParOf" srcId="{8837BBA0-1FD4-4E09-B744-419EE52B971F}" destId="{91D6BC32-1C75-4097-AEF6-D34501C46BC5}" srcOrd="1" destOrd="0" presId="urn:microsoft.com/office/officeart/2005/8/layout/vList2"/>
    <dgm:cxn modelId="{306A04A5-450F-46DE-B97E-020E33D0F80D}" type="presParOf" srcId="{8837BBA0-1FD4-4E09-B744-419EE52B971F}" destId="{274073A9-969E-4266-9E96-E623C2DFD4B1}" srcOrd="2" destOrd="0" presId="urn:microsoft.com/office/officeart/2005/8/layout/vList2"/>
    <dgm:cxn modelId="{724AD4D0-C1C6-423A-A1B1-FD16FC0F453D}" type="presParOf" srcId="{8837BBA0-1FD4-4E09-B744-419EE52B971F}" destId="{56B64ACC-B911-4CD3-8967-63CE27D573D4}" srcOrd="3" destOrd="0" presId="urn:microsoft.com/office/officeart/2005/8/layout/vList2"/>
    <dgm:cxn modelId="{61B4C3A7-2D5E-4883-B1A7-B112892AF155}" type="presParOf" srcId="{8837BBA0-1FD4-4E09-B744-419EE52B971F}" destId="{16260F93-89C0-45EA-B278-625C7D6EC757}" srcOrd="4" destOrd="0" presId="urn:microsoft.com/office/officeart/2005/8/layout/vList2"/>
    <dgm:cxn modelId="{861C925D-6851-4109-8A5D-510122F2691A}" type="presParOf" srcId="{8837BBA0-1FD4-4E09-B744-419EE52B971F}" destId="{A00CFEED-252A-4141-BF8B-26D9C008EFF6}" srcOrd="5" destOrd="0" presId="urn:microsoft.com/office/officeart/2005/8/layout/vList2"/>
    <dgm:cxn modelId="{9AE0D23A-0E29-49B4-83C2-72C255A6CAE0}" type="presParOf" srcId="{8837BBA0-1FD4-4E09-B744-419EE52B971F}" destId="{83ABE9ED-4584-44AB-85D4-14D973BB00A0}" srcOrd="6" destOrd="0" presId="urn:microsoft.com/office/officeart/2005/8/layout/vList2"/>
    <dgm:cxn modelId="{D2EC2202-9E91-4965-8CE2-F4B33CCC50E3}" type="presParOf" srcId="{8837BBA0-1FD4-4E09-B744-419EE52B971F}" destId="{9F8EABEB-D8E8-4893-8361-09D052D49990}"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085177-9250-4CBC-8AEC-B8E6B2A7AE3F}" type="doc">
      <dgm:prSet loTypeId="urn:microsoft.com/office/officeart/2016/7/layout/LinearBlockProcessNumbered" loCatId="process" qsTypeId="urn:microsoft.com/office/officeart/2005/8/quickstyle/simple2" qsCatId="simple" csTypeId="urn:microsoft.com/office/officeart/2005/8/colors/accent2_2" csCatId="accent2" phldr="1"/>
      <dgm:spPr/>
      <dgm:t>
        <a:bodyPr/>
        <a:lstStyle/>
        <a:p>
          <a:endParaRPr lang="en-US"/>
        </a:p>
      </dgm:t>
    </dgm:pt>
    <dgm:pt modelId="{5375653E-A399-4987-AA71-5E663F69B57F}">
      <dgm:prSet custT="1"/>
      <dgm:spPr/>
      <dgm:t>
        <a:bodyPr/>
        <a:lstStyle/>
        <a:p>
          <a:r>
            <a:rPr lang="en-GB" sz="1400" baseline="0" dirty="0"/>
            <a:t>Enable customer’s tenant with </a:t>
          </a:r>
          <a:r>
            <a:rPr lang="en-GB" sz="1400" b="1" baseline="0" dirty="0"/>
            <a:t>Microsoft Entra Verified ID </a:t>
          </a:r>
          <a:r>
            <a:rPr lang="en-GB" sz="1400" b="1" baseline="0" dirty="0">
              <a:hlinkClick xmlns:r="http://schemas.openxmlformats.org/officeDocument/2006/relationships" r:id="rId1"/>
            </a:rPr>
            <a:t>Quick Setup</a:t>
          </a:r>
          <a:r>
            <a:rPr lang="en-GB" sz="1400" baseline="0" dirty="0"/>
            <a:t>.</a:t>
          </a:r>
          <a:br>
            <a:rPr lang="en-GB" sz="1400" baseline="0" dirty="0"/>
          </a:br>
          <a:r>
            <a:rPr lang="en-GB" sz="1400" baseline="0" dirty="0"/>
            <a:t>Note: In case the customer prefers </a:t>
          </a:r>
          <a:r>
            <a:rPr lang="en-GB" sz="1400" baseline="0" dirty="0">
              <a:hlinkClick xmlns:r="http://schemas.openxmlformats.org/officeDocument/2006/relationships" r:id="rId1"/>
            </a:rPr>
            <a:t>Advanced Setup </a:t>
          </a:r>
          <a:r>
            <a:rPr lang="en-GB" sz="1400" baseline="0" dirty="0"/>
            <a:t>OR they are already onboarded with manual config then move to step2.</a:t>
          </a:r>
          <a:endParaRPr lang="en-US" sz="1400" dirty="0"/>
        </a:p>
      </dgm:t>
    </dgm:pt>
    <dgm:pt modelId="{609EAE6C-7534-407C-A131-D763A52DA4E7}" type="parTrans" cxnId="{E8982456-118D-420B-8FEA-44FA9422E41A}">
      <dgm:prSet/>
      <dgm:spPr/>
      <dgm:t>
        <a:bodyPr/>
        <a:lstStyle/>
        <a:p>
          <a:endParaRPr lang="en-US" sz="2800"/>
        </a:p>
      </dgm:t>
    </dgm:pt>
    <dgm:pt modelId="{EDF913FE-AAAC-46DC-8542-26DB037B9510}" type="sibTrans" cxnId="{E8982456-118D-420B-8FEA-44FA9422E41A}">
      <dgm:prSet phldrT="01" phldr="0" custT="1"/>
      <dgm:spPr/>
      <dgm:t>
        <a:bodyPr/>
        <a:lstStyle/>
        <a:p>
          <a:r>
            <a:rPr lang="en-US" sz="8000"/>
            <a:t>01</a:t>
          </a:r>
        </a:p>
      </dgm:t>
    </dgm:pt>
    <dgm:pt modelId="{61F54D8C-B8F8-4041-85B5-DF684092C89D}">
      <dgm:prSet custT="1"/>
      <dgm:spPr/>
      <dgm:t>
        <a:bodyPr/>
        <a:lstStyle/>
        <a:p>
          <a:r>
            <a:rPr lang="en-GB" sz="1400" baseline="0" dirty="0"/>
            <a:t>Scope </a:t>
          </a:r>
          <a:r>
            <a:rPr lang="en-GB" sz="1400" b="1" baseline="0" dirty="0"/>
            <a:t>VerifiedEmployee issuance to a target group </a:t>
          </a:r>
          <a:r>
            <a:rPr lang="en-GB" sz="1400" baseline="0" dirty="0"/>
            <a:t>using My Account.</a:t>
          </a:r>
        </a:p>
        <a:p>
          <a:r>
            <a:rPr lang="en-GB" sz="1400" baseline="0" dirty="0"/>
            <a:t>OR</a:t>
          </a:r>
        </a:p>
        <a:p>
          <a:r>
            <a:rPr lang="en-GB" sz="1400" baseline="0" dirty="0"/>
            <a:t>Custom credentials like IDV credentials</a:t>
          </a:r>
          <a:endParaRPr lang="en-US" sz="1400" dirty="0"/>
        </a:p>
      </dgm:t>
    </dgm:pt>
    <dgm:pt modelId="{A195E3DB-B0D9-4C98-AF7F-43B45A87E697}" type="parTrans" cxnId="{4E34340B-2594-488B-95BD-B1F6B3DD5B39}">
      <dgm:prSet/>
      <dgm:spPr/>
      <dgm:t>
        <a:bodyPr/>
        <a:lstStyle/>
        <a:p>
          <a:endParaRPr lang="en-US" sz="2800"/>
        </a:p>
      </dgm:t>
    </dgm:pt>
    <dgm:pt modelId="{B1C08FD9-E92B-4EFC-A14E-06ABE3C66CE0}" type="sibTrans" cxnId="{4E34340B-2594-488B-95BD-B1F6B3DD5B39}">
      <dgm:prSet phldrT="02" phldr="0" custT="1"/>
      <dgm:spPr/>
      <dgm:t>
        <a:bodyPr/>
        <a:lstStyle/>
        <a:p>
          <a:r>
            <a:rPr lang="en-US" sz="8000"/>
            <a:t>02</a:t>
          </a:r>
        </a:p>
      </dgm:t>
    </dgm:pt>
    <dgm:pt modelId="{C3CDACA0-8292-4D23-BBDE-31B8CBBB5D42}">
      <dgm:prSet custT="1"/>
      <dgm:spPr/>
      <dgm:t>
        <a:bodyPr/>
        <a:lstStyle/>
        <a:p>
          <a:r>
            <a:rPr lang="en-GB" sz="1400" baseline="0" dirty="0"/>
            <a:t>Enable </a:t>
          </a:r>
          <a:r>
            <a:rPr lang="en-GB" sz="1400" b="1" baseline="0" dirty="0"/>
            <a:t>Entitlement Management + Verified ID</a:t>
          </a:r>
          <a:r>
            <a:rPr lang="en-GB" sz="1400" baseline="0" dirty="0"/>
            <a:t> integration.</a:t>
          </a:r>
        </a:p>
        <a:p>
          <a:endParaRPr lang="en-GB" sz="1400" baseline="0" dirty="0"/>
        </a:p>
        <a:p>
          <a:r>
            <a:rPr lang="en-GB" sz="1400" baseline="0" dirty="0"/>
            <a:t>(POC scenarios with Entitlement Management and Verified ID)</a:t>
          </a:r>
          <a:endParaRPr lang="en-US" sz="1400" dirty="0"/>
        </a:p>
      </dgm:t>
    </dgm:pt>
    <dgm:pt modelId="{C90E2582-2620-40F5-83A1-AED521AA0BD1}" type="parTrans" cxnId="{21F97F62-D562-4216-866F-7E549169C005}">
      <dgm:prSet/>
      <dgm:spPr/>
      <dgm:t>
        <a:bodyPr/>
        <a:lstStyle/>
        <a:p>
          <a:endParaRPr lang="en-US" sz="2800"/>
        </a:p>
      </dgm:t>
    </dgm:pt>
    <dgm:pt modelId="{0B6A87D4-24AA-4DF4-A04B-2403290D290B}" type="sibTrans" cxnId="{21F97F62-D562-4216-866F-7E549169C005}">
      <dgm:prSet phldrT="03" phldr="0" custT="1"/>
      <dgm:spPr/>
      <dgm:t>
        <a:bodyPr/>
        <a:lstStyle/>
        <a:p>
          <a:r>
            <a:rPr lang="en-US" sz="8000"/>
            <a:t>03</a:t>
          </a:r>
        </a:p>
      </dgm:t>
    </dgm:pt>
    <dgm:pt modelId="{9F611670-2EBC-4F35-B79B-EB31A698659A}">
      <dgm:prSet custT="1"/>
      <dgm:spPr/>
      <dgm:t>
        <a:bodyPr/>
        <a:lstStyle/>
        <a:p>
          <a:r>
            <a:rPr lang="en-GB" sz="2000" b="1" baseline="0" dirty="0"/>
            <a:t>OPTIONAL:</a:t>
          </a:r>
        </a:p>
        <a:p>
          <a:endParaRPr lang="en-GB" sz="1600" b="1" baseline="0" dirty="0"/>
        </a:p>
        <a:p>
          <a:r>
            <a:rPr lang="en-GB" sz="1400" b="0" baseline="0" dirty="0"/>
            <a:t>Deploy GitHub sample6 for helpdesk </a:t>
          </a:r>
        </a:p>
        <a:p>
          <a:r>
            <a:rPr lang="en-GB" sz="1400" b="1" baseline="0" dirty="0"/>
            <a:t>https://aka.ms/verifiedhelpdesk</a:t>
          </a:r>
          <a:endParaRPr lang="en-US" sz="1400" dirty="0"/>
        </a:p>
      </dgm:t>
    </dgm:pt>
    <dgm:pt modelId="{48E908F2-D347-4413-9214-2989B5812659}" type="parTrans" cxnId="{C25A9111-231C-4695-B33C-4441E4E9F764}">
      <dgm:prSet/>
      <dgm:spPr/>
      <dgm:t>
        <a:bodyPr/>
        <a:lstStyle/>
        <a:p>
          <a:endParaRPr lang="en-US" sz="2800"/>
        </a:p>
      </dgm:t>
    </dgm:pt>
    <dgm:pt modelId="{0414EE8E-4FC0-4659-9102-FF458B2FB18E}" type="sibTrans" cxnId="{C25A9111-231C-4695-B33C-4441E4E9F764}">
      <dgm:prSet phldrT="04" phldr="0" custT="1"/>
      <dgm:spPr/>
      <dgm:t>
        <a:bodyPr/>
        <a:lstStyle/>
        <a:p>
          <a:r>
            <a:rPr lang="en-US" sz="8000"/>
            <a:t>04</a:t>
          </a:r>
          <a:endParaRPr lang="en-US" sz="8000" dirty="0"/>
        </a:p>
      </dgm:t>
    </dgm:pt>
    <dgm:pt modelId="{5E039D4B-9348-49A9-83DC-088710D27028}" type="pres">
      <dgm:prSet presAssocID="{49085177-9250-4CBC-8AEC-B8E6B2A7AE3F}" presName="Name0" presStyleCnt="0">
        <dgm:presLayoutVars>
          <dgm:animLvl val="lvl"/>
          <dgm:resizeHandles val="exact"/>
        </dgm:presLayoutVars>
      </dgm:prSet>
      <dgm:spPr/>
    </dgm:pt>
    <dgm:pt modelId="{A7B0DBB8-8428-47C6-A640-50F5961DED97}" type="pres">
      <dgm:prSet presAssocID="{5375653E-A399-4987-AA71-5E663F69B57F}" presName="compositeNode" presStyleCnt="0">
        <dgm:presLayoutVars>
          <dgm:bulletEnabled val="1"/>
        </dgm:presLayoutVars>
      </dgm:prSet>
      <dgm:spPr/>
    </dgm:pt>
    <dgm:pt modelId="{4B398016-3B35-488E-8814-106362EE2A73}" type="pres">
      <dgm:prSet presAssocID="{5375653E-A399-4987-AA71-5E663F69B57F}" presName="bgRect" presStyleLbl="alignNode1" presStyleIdx="0" presStyleCnt="4"/>
      <dgm:spPr/>
    </dgm:pt>
    <dgm:pt modelId="{2DE47AFB-96B6-43F0-9CBF-E7FCFB7FFFDF}" type="pres">
      <dgm:prSet presAssocID="{EDF913FE-AAAC-46DC-8542-26DB037B9510}" presName="sibTransNodeRect" presStyleLbl="alignNode1" presStyleIdx="0" presStyleCnt="4">
        <dgm:presLayoutVars>
          <dgm:chMax val="0"/>
          <dgm:bulletEnabled val="1"/>
        </dgm:presLayoutVars>
      </dgm:prSet>
      <dgm:spPr/>
    </dgm:pt>
    <dgm:pt modelId="{76761CBA-3BBB-48A4-82EC-D3CF15F27DA3}" type="pres">
      <dgm:prSet presAssocID="{5375653E-A399-4987-AA71-5E663F69B57F}" presName="nodeRect" presStyleLbl="alignNode1" presStyleIdx="0" presStyleCnt="4">
        <dgm:presLayoutVars>
          <dgm:bulletEnabled val="1"/>
        </dgm:presLayoutVars>
      </dgm:prSet>
      <dgm:spPr/>
    </dgm:pt>
    <dgm:pt modelId="{6BDDF8B0-CEFB-4C24-9CBB-D47CDD55B52D}" type="pres">
      <dgm:prSet presAssocID="{EDF913FE-AAAC-46DC-8542-26DB037B9510}" presName="sibTrans" presStyleCnt="0"/>
      <dgm:spPr/>
    </dgm:pt>
    <dgm:pt modelId="{C3E0C152-77C9-4545-994E-D8FD4C73B0E7}" type="pres">
      <dgm:prSet presAssocID="{61F54D8C-B8F8-4041-85B5-DF684092C89D}" presName="compositeNode" presStyleCnt="0">
        <dgm:presLayoutVars>
          <dgm:bulletEnabled val="1"/>
        </dgm:presLayoutVars>
      </dgm:prSet>
      <dgm:spPr/>
    </dgm:pt>
    <dgm:pt modelId="{CD6EA996-4E97-4E90-98F9-2C6D8376538E}" type="pres">
      <dgm:prSet presAssocID="{61F54D8C-B8F8-4041-85B5-DF684092C89D}" presName="bgRect" presStyleLbl="alignNode1" presStyleIdx="1" presStyleCnt="4"/>
      <dgm:spPr/>
    </dgm:pt>
    <dgm:pt modelId="{E9060E28-E18A-4734-9632-F3BC68395897}" type="pres">
      <dgm:prSet presAssocID="{B1C08FD9-E92B-4EFC-A14E-06ABE3C66CE0}" presName="sibTransNodeRect" presStyleLbl="alignNode1" presStyleIdx="1" presStyleCnt="4">
        <dgm:presLayoutVars>
          <dgm:chMax val="0"/>
          <dgm:bulletEnabled val="1"/>
        </dgm:presLayoutVars>
      </dgm:prSet>
      <dgm:spPr/>
    </dgm:pt>
    <dgm:pt modelId="{8E25CCC0-6703-42A3-B05C-63B90A8EA03A}" type="pres">
      <dgm:prSet presAssocID="{61F54D8C-B8F8-4041-85B5-DF684092C89D}" presName="nodeRect" presStyleLbl="alignNode1" presStyleIdx="1" presStyleCnt="4">
        <dgm:presLayoutVars>
          <dgm:bulletEnabled val="1"/>
        </dgm:presLayoutVars>
      </dgm:prSet>
      <dgm:spPr/>
    </dgm:pt>
    <dgm:pt modelId="{1759E55F-0D3A-465B-9FEB-290AB03A24CA}" type="pres">
      <dgm:prSet presAssocID="{B1C08FD9-E92B-4EFC-A14E-06ABE3C66CE0}" presName="sibTrans" presStyleCnt="0"/>
      <dgm:spPr/>
    </dgm:pt>
    <dgm:pt modelId="{6775F7B2-0C7D-4A2F-B6DC-E5D661FEA57B}" type="pres">
      <dgm:prSet presAssocID="{C3CDACA0-8292-4D23-BBDE-31B8CBBB5D42}" presName="compositeNode" presStyleCnt="0">
        <dgm:presLayoutVars>
          <dgm:bulletEnabled val="1"/>
        </dgm:presLayoutVars>
      </dgm:prSet>
      <dgm:spPr/>
    </dgm:pt>
    <dgm:pt modelId="{117B48E0-DC2A-4C54-82F3-09ED5FC88E0D}" type="pres">
      <dgm:prSet presAssocID="{C3CDACA0-8292-4D23-BBDE-31B8CBBB5D42}" presName="bgRect" presStyleLbl="alignNode1" presStyleIdx="2" presStyleCnt="4"/>
      <dgm:spPr/>
    </dgm:pt>
    <dgm:pt modelId="{63EBABD8-BA16-4296-B8D9-B6C040560194}" type="pres">
      <dgm:prSet presAssocID="{0B6A87D4-24AA-4DF4-A04B-2403290D290B}" presName="sibTransNodeRect" presStyleLbl="alignNode1" presStyleIdx="2" presStyleCnt="4">
        <dgm:presLayoutVars>
          <dgm:chMax val="0"/>
          <dgm:bulletEnabled val="1"/>
        </dgm:presLayoutVars>
      </dgm:prSet>
      <dgm:spPr/>
    </dgm:pt>
    <dgm:pt modelId="{48273ED0-E3AC-4EF0-BE84-93FD0D1C702B}" type="pres">
      <dgm:prSet presAssocID="{C3CDACA0-8292-4D23-BBDE-31B8CBBB5D42}" presName="nodeRect" presStyleLbl="alignNode1" presStyleIdx="2" presStyleCnt="4">
        <dgm:presLayoutVars>
          <dgm:bulletEnabled val="1"/>
        </dgm:presLayoutVars>
      </dgm:prSet>
      <dgm:spPr/>
    </dgm:pt>
    <dgm:pt modelId="{7FB8050A-B0E6-463B-84A3-F1410B167EFE}" type="pres">
      <dgm:prSet presAssocID="{0B6A87D4-24AA-4DF4-A04B-2403290D290B}" presName="sibTrans" presStyleCnt="0"/>
      <dgm:spPr/>
    </dgm:pt>
    <dgm:pt modelId="{C18AC830-436B-4607-9BFB-FB59F0E5716D}" type="pres">
      <dgm:prSet presAssocID="{9F611670-2EBC-4F35-B79B-EB31A698659A}" presName="compositeNode" presStyleCnt="0">
        <dgm:presLayoutVars>
          <dgm:bulletEnabled val="1"/>
        </dgm:presLayoutVars>
      </dgm:prSet>
      <dgm:spPr/>
    </dgm:pt>
    <dgm:pt modelId="{81751445-9E38-43DC-8285-9087247EDE07}" type="pres">
      <dgm:prSet presAssocID="{9F611670-2EBC-4F35-B79B-EB31A698659A}" presName="bgRect" presStyleLbl="alignNode1" presStyleIdx="3" presStyleCnt="4"/>
      <dgm:spPr/>
    </dgm:pt>
    <dgm:pt modelId="{0052C188-BE6D-4946-98F0-F54DF7F1E57B}" type="pres">
      <dgm:prSet presAssocID="{0414EE8E-4FC0-4659-9102-FF458B2FB18E}" presName="sibTransNodeRect" presStyleLbl="alignNode1" presStyleIdx="3" presStyleCnt="4">
        <dgm:presLayoutVars>
          <dgm:chMax val="0"/>
          <dgm:bulletEnabled val="1"/>
        </dgm:presLayoutVars>
      </dgm:prSet>
      <dgm:spPr/>
    </dgm:pt>
    <dgm:pt modelId="{DED042B0-7990-4D7F-9426-F961A1776BBD}" type="pres">
      <dgm:prSet presAssocID="{9F611670-2EBC-4F35-B79B-EB31A698659A}" presName="nodeRect" presStyleLbl="alignNode1" presStyleIdx="3" presStyleCnt="4">
        <dgm:presLayoutVars>
          <dgm:bulletEnabled val="1"/>
        </dgm:presLayoutVars>
      </dgm:prSet>
      <dgm:spPr/>
    </dgm:pt>
  </dgm:ptLst>
  <dgm:cxnLst>
    <dgm:cxn modelId="{4E34340B-2594-488B-95BD-B1F6B3DD5B39}" srcId="{49085177-9250-4CBC-8AEC-B8E6B2A7AE3F}" destId="{61F54D8C-B8F8-4041-85B5-DF684092C89D}" srcOrd="1" destOrd="0" parTransId="{A195E3DB-B0D9-4C98-AF7F-43B45A87E697}" sibTransId="{B1C08FD9-E92B-4EFC-A14E-06ABE3C66CE0}"/>
    <dgm:cxn modelId="{C25A9111-231C-4695-B33C-4441E4E9F764}" srcId="{49085177-9250-4CBC-8AEC-B8E6B2A7AE3F}" destId="{9F611670-2EBC-4F35-B79B-EB31A698659A}" srcOrd="3" destOrd="0" parTransId="{48E908F2-D347-4413-9214-2989B5812659}" sibTransId="{0414EE8E-4FC0-4659-9102-FF458B2FB18E}"/>
    <dgm:cxn modelId="{CCA1FF16-CF76-4316-9CD3-7FC532D4E30D}" type="presOf" srcId="{C3CDACA0-8292-4D23-BBDE-31B8CBBB5D42}" destId="{48273ED0-E3AC-4EF0-BE84-93FD0D1C702B}" srcOrd="1" destOrd="0" presId="urn:microsoft.com/office/officeart/2016/7/layout/LinearBlockProcessNumbered"/>
    <dgm:cxn modelId="{51CF241D-B4EF-4CF6-AC9A-F4A02E7330BD}" type="presOf" srcId="{9F611670-2EBC-4F35-B79B-EB31A698659A}" destId="{DED042B0-7990-4D7F-9426-F961A1776BBD}" srcOrd="1" destOrd="0" presId="urn:microsoft.com/office/officeart/2016/7/layout/LinearBlockProcessNumbered"/>
    <dgm:cxn modelId="{66BC1322-FBA4-4C85-898C-57E353BFED9D}" type="presOf" srcId="{0B6A87D4-24AA-4DF4-A04B-2403290D290B}" destId="{63EBABD8-BA16-4296-B8D9-B6C040560194}" srcOrd="0" destOrd="0" presId="urn:microsoft.com/office/officeart/2016/7/layout/LinearBlockProcessNumbered"/>
    <dgm:cxn modelId="{C7DC2D36-8751-40CB-95E6-33F06F640667}" type="presOf" srcId="{0414EE8E-4FC0-4659-9102-FF458B2FB18E}" destId="{0052C188-BE6D-4946-98F0-F54DF7F1E57B}" srcOrd="0" destOrd="0" presId="urn:microsoft.com/office/officeart/2016/7/layout/LinearBlockProcessNumbered"/>
    <dgm:cxn modelId="{E182203F-AC34-4316-AC15-2B2029CD6633}" type="presOf" srcId="{5375653E-A399-4987-AA71-5E663F69B57F}" destId="{76761CBA-3BBB-48A4-82EC-D3CF15F27DA3}" srcOrd="1" destOrd="0" presId="urn:microsoft.com/office/officeart/2016/7/layout/LinearBlockProcessNumbered"/>
    <dgm:cxn modelId="{21F97F62-D562-4216-866F-7E549169C005}" srcId="{49085177-9250-4CBC-8AEC-B8E6B2A7AE3F}" destId="{C3CDACA0-8292-4D23-BBDE-31B8CBBB5D42}" srcOrd="2" destOrd="0" parTransId="{C90E2582-2620-40F5-83A1-AED521AA0BD1}" sibTransId="{0B6A87D4-24AA-4DF4-A04B-2403290D290B}"/>
    <dgm:cxn modelId="{26EBDE6B-DF71-4E57-9BAE-B331D8CEBA0A}" type="presOf" srcId="{EDF913FE-AAAC-46DC-8542-26DB037B9510}" destId="{2DE47AFB-96B6-43F0-9CBF-E7FCFB7FFFDF}" srcOrd="0" destOrd="0" presId="urn:microsoft.com/office/officeart/2016/7/layout/LinearBlockProcessNumbered"/>
    <dgm:cxn modelId="{72B9F66B-B4DD-49E8-BA5E-84C5D870254D}" type="presOf" srcId="{61F54D8C-B8F8-4041-85B5-DF684092C89D}" destId="{8E25CCC0-6703-42A3-B05C-63B90A8EA03A}" srcOrd="1" destOrd="0" presId="urn:microsoft.com/office/officeart/2016/7/layout/LinearBlockProcessNumbered"/>
    <dgm:cxn modelId="{B4468773-F284-43B3-9C50-7ACB7220715F}" type="presOf" srcId="{9F611670-2EBC-4F35-B79B-EB31A698659A}" destId="{81751445-9E38-43DC-8285-9087247EDE07}" srcOrd="0" destOrd="0" presId="urn:microsoft.com/office/officeart/2016/7/layout/LinearBlockProcessNumbered"/>
    <dgm:cxn modelId="{E8982456-118D-420B-8FEA-44FA9422E41A}" srcId="{49085177-9250-4CBC-8AEC-B8E6B2A7AE3F}" destId="{5375653E-A399-4987-AA71-5E663F69B57F}" srcOrd="0" destOrd="0" parTransId="{609EAE6C-7534-407C-A131-D763A52DA4E7}" sibTransId="{EDF913FE-AAAC-46DC-8542-26DB037B9510}"/>
    <dgm:cxn modelId="{9B6FBA96-A045-406D-A197-8AB174188E2F}" type="presOf" srcId="{5375653E-A399-4987-AA71-5E663F69B57F}" destId="{4B398016-3B35-488E-8814-106362EE2A73}" srcOrd="0" destOrd="0" presId="urn:microsoft.com/office/officeart/2016/7/layout/LinearBlockProcessNumbered"/>
    <dgm:cxn modelId="{2D84A197-A55A-4D62-B206-43FC41C57FA7}" type="presOf" srcId="{B1C08FD9-E92B-4EFC-A14E-06ABE3C66CE0}" destId="{E9060E28-E18A-4734-9632-F3BC68395897}" srcOrd="0" destOrd="0" presId="urn:microsoft.com/office/officeart/2016/7/layout/LinearBlockProcessNumbered"/>
    <dgm:cxn modelId="{928C9CA4-BD1B-485F-BB2D-E5A10B4CAC04}" type="presOf" srcId="{49085177-9250-4CBC-8AEC-B8E6B2A7AE3F}" destId="{5E039D4B-9348-49A9-83DC-088710D27028}" srcOrd="0" destOrd="0" presId="urn:microsoft.com/office/officeart/2016/7/layout/LinearBlockProcessNumbered"/>
    <dgm:cxn modelId="{42237FAA-79D3-4F1E-9928-D6CA1643F0A8}" type="presOf" srcId="{61F54D8C-B8F8-4041-85B5-DF684092C89D}" destId="{CD6EA996-4E97-4E90-98F9-2C6D8376538E}" srcOrd="0" destOrd="0" presId="urn:microsoft.com/office/officeart/2016/7/layout/LinearBlockProcessNumbered"/>
    <dgm:cxn modelId="{FC5B62F2-EFBD-4D2B-ACEF-FA464DB0D062}" type="presOf" srcId="{C3CDACA0-8292-4D23-BBDE-31B8CBBB5D42}" destId="{117B48E0-DC2A-4C54-82F3-09ED5FC88E0D}" srcOrd="0" destOrd="0" presId="urn:microsoft.com/office/officeart/2016/7/layout/LinearBlockProcessNumbered"/>
    <dgm:cxn modelId="{6B075AA0-9185-44B1-BADE-51B2C4C363F5}" type="presParOf" srcId="{5E039D4B-9348-49A9-83DC-088710D27028}" destId="{A7B0DBB8-8428-47C6-A640-50F5961DED97}" srcOrd="0" destOrd="0" presId="urn:microsoft.com/office/officeart/2016/7/layout/LinearBlockProcessNumbered"/>
    <dgm:cxn modelId="{D60D2B1A-21CB-4164-B173-053A3C7E5BD6}" type="presParOf" srcId="{A7B0DBB8-8428-47C6-A640-50F5961DED97}" destId="{4B398016-3B35-488E-8814-106362EE2A73}" srcOrd="0" destOrd="0" presId="urn:microsoft.com/office/officeart/2016/7/layout/LinearBlockProcessNumbered"/>
    <dgm:cxn modelId="{F32A5B48-2AE0-48DB-87A3-C84B9A07109C}" type="presParOf" srcId="{A7B0DBB8-8428-47C6-A640-50F5961DED97}" destId="{2DE47AFB-96B6-43F0-9CBF-E7FCFB7FFFDF}" srcOrd="1" destOrd="0" presId="urn:microsoft.com/office/officeart/2016/7/layout/LinearBlockProcessNumbered"/>
    <dgm:cxn modelId="{6437F21B-D62E-45CC-85EC-0866436D792E}" type="presParOf" srcId="{A7B0DBB8-8428-47C6-A640-50F5961DED97}" destId="{76761CBA-3BBB-48A4-82EC-D3CF15F27DA3}" srcOrd="2" destOrd="0" presId="urn:microsoft.com/office/officeart/2016/7/layout/LinearBlockProcessNumbered"/>
    <dgm:cxn modelId="{9FFA699F-615A-4B8B-85F9-DEBF961821F8}" type="presParOf" srcId="{5E039D4B-9348-49A9-83DC-088710D27028}" destId="{6BDDF8B0-CEFB-4C24-9CBB-D47CDD55B52D}" srcOrd="1" destOrd="0" presId="urn:microsoft.com/office/officeart/2016/7/layout/LinearBlockProcessNumbered"/>
    <dgm:cxn modelId="{6F87DB2E-3699-42AA-AF3B-35BE702EF7E6}" type="presParOf" srcId="{5E039D4B-9348-49A9-83DC-088710D27028}" destId="{C3E0C152-77C9-4545-994E-D8FD4C73B0E7}" srcOrd="2" destOrd="0" presId="urn:microsoft.com/office/officeart/2016/7/layout/LinearBlockProcessNumbered"/>
    <dgm:cxn modelId="{AFC0777A-7EF3-40DF-98D7-2FC565F30431}" type="presParOf" srcId="{C3E0C152-77C9-4545-994E-D8FD4C73B0E7}" destId="{CD6EA996-4E97-4E90-98F9-2C6D8376538E}" srcOrd="0" destOrd="0" presId="urn:microsoft.com/office/officeart/2016/7/layout/LinearBlockProcessNumbered"/>
    <dgm:cxn modelId="{42B66CE0-6EA2-4844-9697-45980620D47F}" type="presParOf" srcId="{C3E0C152-77C9-4545-994E-D8FD4C73B0E7}" destId="{E9060E28-E18A-4734-9632-F3BC68395897}" srcOrd="1" destOrd="0" presId="urn:microsoft.com/office/officeart/2016/7/layout/LinearBlockProcessNumbered"/>
    <dgm:cxn modelId="{2C1190F7-E842-42EC-8772-AF44218EC8B5}" type="presParOf" srcId="{C3E0C152-77C9-4545-994E-D8FD4C73B0E7}" destId="{8E25CCC0-6703-42A3-B05C-63B90A8EA03A}" srcOrd="2" destOrd="0" presId="urn:microsoft.com/office/officeart/2016/7/layout/LinearBlockProcessNumbered"/>
    <dgm:cxn modelId="{7CE24DA6-0863-4B23-BEEF-6FEE107A7864}" type="presParOf" srcId="{5E039D4B-9348-49A9-83DC-088710D27028}" destId="{1759E55F-0D3A-465B-9FEB-290AB03A24CA}" srcOrd="3" destOrd="0" presId="urn:microsoft.com/office/officeart/2016/7/layout/LinearBlockProcessNumbered"/>
    <dgm:cxn modelId="{8E32DB30-038C-4432-A9AE-5B3889410471}" type="presParOf" srcId="{5E039D4B-9348-49A9-83DC-088710D27028}" destId="{6775F7B2-0C7D-4A2F-B6DC-E5D661FEA57B}" srcOrd="4" destOrd="0" presId="urn:microsoft.com/office/officeart/2016/7/layout/LinearBlockProcessNumbered"/>
    <dgm:cxn modelId="{9995A66D-45FB-4D7B-A7AD-2BFA5A408687}" type="presParOf" srcId="{6775F7B2-0C7D-4A2F-B6DC-E5D661FEA57B}" destId="{117B48E0-DC2A-4C54-82F3-09ED5FC88E0D}" srcOrd="0" destOrd="0" presId="urn:microsoft.com/office/officeart/2016/7/layout/LinearBlockProcessNumbered"/>
    <dgm:cxn modelId="{37E8F953-52A8-4343-A9AE-34A6183DF715}" type="presParOf" srcId="{6775F7B2-0C7D-4A2F-B6DC-E5D661FEA57B}" destId="{63EBABD8-BA16-4296-B8D9-B6C040560194}" srcOrd="1" destOrd="0" presId="urn:microsoft.com/office/officeart/2016/7/layout/LinearBlockProcessNumbered"/>
    <dgm:cxn modelId="{D6C4CBC1-1E41-46F2-96F7-1A2B3D3690E5}" type="presParOf" srcId="{6775F7B2-0C7D-4A2F-B6DC-E5D661FEA57B}" destId="{48273ED0-E3AC-4EF0-BE84-93FD0D1C702B}" srcOrd="2" destOrd="0" presId="urn:microsoft.com/office/officeart/2016/7/layout/LinearBlockProcessNumbered"/>
    <dgm:cxn modelId="{CABEAE3B-7B4C-4888-B97F-A7846A83AFE6}" type="presParOf" srcId="{5E039D4B-9348-49A9-83DC-088710D27028}" destId="{7FB8050A-B0E6-463B-84A3-F1410B167EFE}" srcOrd="5" destOrd="0" presId="urn:microsoft.com/office/officeart/2016/7/layout/LinearBlockProcessNumbered"/>
    <dgm:cxn modelId="{E0CB3223-D230-4342-9732-0977A576D4EB}" type="presParOf" srcId="{5E039D4B-9348-49A9-83DC-088710D27028}" destId="{C18AC830-436B-4607-9BFB-FB59F0E5716D}" srcOrd="6" destOrd="0" presId="urn:microsoft.com/office/officeart/2016/7/layout/LinearBlockProcessNumbered"/>
    <dgm:cxn modelId="{E69A8E49-02B5-4F81-A5DD-DB76345B4BEA}" type="presParOf" srcId="{C18AC830-436B-4607-9BFB-FB59F0E5716D}" destId="{81751445-9E38-43DC-8285-9087247EDE07}" srcOrd="0" destOrd="0" presId="urn:microsoft.com/office/officeart/2016/7/layout/LinearBlockProcessNumbered"/>
    <dgm:cxn modelId="{97258548-73EA-459F-B80B-8EA57665A214}" type="presParOf" srcId="{C18AC830-436B-4607-9BFB-FB59F0E5716D}" destId="{0052C188-BE6D-4946-98F0-F54DF7F1E57B}" srcOrd="1" destOrd="0" presId="urn:microsoft.com/office/officeart/2016/7/layout/LinearBlockProcessNumbered"/>
    <dgm:cxn modelId="{CF80E0B8-9814-43D6-B386-8382ACBFDD50}" type="presParOf" srcId="{C18AC830-436B-4607-9BFB-FB59F0E5716D}" destId="{DED042B0-7990-4D7F-9426-F961A1776BBD}"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951A40-AE61-4C46-8C41-BBC66D906951}">
      <dsp:nvSpPr>
        <dsp:cNvPr id="0" name=""/>
        <dsp:cNvSpPr/>
      </dsp:nvSpPr>
      <dsp:spPr>
        <a:xfrm>
          <a:off x="0" y="41868"/>
          <a:ext cx="7998785" cy="5148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Assign employee access to resources (new or move scenario)</a:t>
          </a:r>
        </a:p>
      </dsp:txBody>
      <dsp:txXfrm>
        <a:off x="25130" y="66998"/>
        <a:ext cx="7948525" cy="464540"/>
      </dsp:txXfrm>
    </dsp:sp>
    <dsp:sp modelId="{91D6BC32-1C75-4097-AEF6-D34501C46BC5}">
      <dsp:nvSpPr>
        <dsp:cNvPr id="0" name=""/>
        <dsp:cNvSpPr/>
      </dsp:nvSpPr>
      <dsp:spPr>
        <a:xfrm>
          <a:off x="0" y="556668"/>
          <a:ext cx="7998785"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96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Entitlement Management</a:t>
          </a:r>
        </a:p>
        <a:p>
          <a:pPr marL="171450" lvl="1" indent="-171450" algn="l" defTabSz="711200">
            <a:lnSpc>
              <a:spcPct val="90000"/>
            </a:lnSpc>
            <a:spcBef>
              <a:spcPct val="0"/>
            </a:spcBef>
            <a:spcAft>
              <a:spcPct val="20000"/>
            </a:spcAft>
            <a:buChar char="•"/>
          </a:pPr>
          <a:r>
            <a:rPr lang="en-US" sz="1600" kern="1200"/>
            <a:t>Verified ID</a:t>
          </a:r>
        </a:p>
        <a:p>
          <a:pPr marL="171450" lvl="1" indent="-171450" algn="l" defTabSz="711200">
            <a:lnSpc>
              <a:spcPct val="90000"/>
            </a:lnSpc>
            <a:spcBef>
              <a:spcPct val="0"/>
            </a:spcBef>
            <a:spcAft>
              <a:spcPct val="20000"/>
            </a:spcAft>
            <a:buChar char="•"/>
          </a:pPr>
          <a:r>
            <a:rPr lang="en-US" sz="1600" kern="1200" dirty="0"/>
            <a:t>Private Access</a:t>
          </a:r>
        </a:p>
      </dsp:txBody>
      <dsp:txXfrm>
        <a:off x="0" y="556668"/>
        <a:ext cx="7998785" cy="890100"/>
      </dsp:txXfrm>
    </dsp:sp>
    <dsp:sp modelId="{274073A9-969E-4266-9E96-E623C2DFD4B1}">
      <dsp:nvSpPr>
        <dsp:cNvPr id="0" name=""/>
        <dsp:cNvSpPr/>
      </dsp:nvSpPr>
      <dsp:spPr>
        <a:xfrm>
          <a:off x="0" y="1446769"/>
          <a:ext cx="7998785" cy="5148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Secure onboarding for guests/contractors and resource access</a:t>
          </a:r>
        </a:p>
      </dsp:txBody>
      <dsp:txXfrm>
        <a:off x="25130" y="1471899"/>
        <a:ext cx="7948525" cy="464540"/>
      </dsp:txXfrm>
    </dsp:sp>
    <dsp:sp modelId="{56B64ACC-B911-4CD3-8967-63CE27D573D4}">
      <dsp:nvSpPr>
        <dsp:cNvPr id="0" name=""/>
        <dsp:cNvSpPr/>
      </dsp:nvSpPr>
      <dsp:spPr>
        <a:xfrm>
          <a:off x="0" y="1961569"/>
          <a:ext cx="7998785" cy="600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96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Entitlement Management</a:t>
          </a:r>
        </a:p>
        <a:p>
          <a:pPr marL="171450" lvl="1" indent="-171450" algn="l" defTabSz="711200">
            <a:lnSpc>
              <a:spcPct val="90000"/>
            </a:lnSpc>
            <a:spcBef>
              <a:spcPct val="0"/>
            </a:spcBef>
            <a:spcAft>
              <a:spcPct val="20000"/>
            </a:spcAft>
            <a:buChar char="•"/>
          </a:pPr>
          <a:r>
            <a:rPr lang="en-US" sz="1600" kern="1200" dirty="0"/>
            <a:t>Verified ID</a:t>
          </a:r>
        </a:p>
      </dsp:txBody>
      <dsp:txXfrm>
        <a:off x="0" y="1961569"/>
        <a:ext cx="7998785" cy="600300"/>
      </dsp:txXfrm>
    </dsp:sp>
    <dsp:sp modelId="{16260F93-89C0-45EA-B278-625C7D6EC757}">
      <dsp:nvSpPr>
        <dsp:cNvPr id="0" name=""/>
        <dsp:cNvSpPr/>
      </dsp:nvSpPr>
      <dsp:spPr>
        <a:xfrm>
          <a:off x="0" y="2561869"/>
          <a:ext cx="7998785" cy="5148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t>Secure privileged access (verify privileged users)</a:t>
          </a:r>
        </a:p>
      </dsp:txBody>
      <dsp:txXfrm>
        <a:off x="25130" y="2586999"/>
        <a:ext cx="7948525" cy="464540"/>
      </dsp:txXfrm>
    </dsp:sp>
    <dsp:sp modelId="{A00CFEED-252A-4141-BF8B-26D9C008EFF6}">
      <dsp:nvSpPr>
        <dsp:cNvPr id="0" name=""/>
        <dsp:cNvSpPr/>
      </dsp:nvSpPr>
      <dsp:spPr>
        <a:xfrm>
          <a:off x="0" y="3076669"/>
          <a:ext cx="7998785" cy="600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96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Entitlement Management</a:t>
          </a:r>
        </a:p>
        <a:p>
          <a:pPr marL="171450" lvl="1" indent="-171450" algn="l" defTabSz="711200">
            <a:lnSpc>
              <a:spcPct val="90000"/>
            </a:lnSpc>
            <a:spcBef>
              <a:spcPct val="0"/>
            </a:spcBef>
            <a:spcAft>
              <a:spcPct val="20000"/>
            </a:spcAft>
            <a:buChar char="•"/>
          </a:pPr>
          <a:r>
            <a:rPr lang="en-US" sz="1600" kern="1200" dirty="0"/>
            <a:t>Verified ID</a:t>
          </a:r>
        </a:p>
      </dsp:txBody>
      <dsp:txXfrm>
        <a:off x="0" y="3076669"/>
        <a:ext cx="7998785" cy="600300"/>
      </dsp:txXfrm>
    </dsp:sp>
    <dsp:sp modelId="{83ABE9ED-4584-44AB-85D4-14D973BB00A0}">
      <dsp:nvSpPr>
        <dsp:cNvPr id="0" name=""/>
        <dsp:cNvSpPr/>
      </dsp:nvSpPr>
      <dsp:spPr>
        <a:xfrm>
          <a:off x="0" y="3676969"/>
          <a:ext cx="7998785" cy="514800"/>
        </a:xfrm>
        <a:prstGeom prst="roundRect">
          <a:avLst/>
        </a:prstGeom>
        <a:solidFill>
          <a:schemeClr val="dk2">
            <a:hueOff val="0"/>
            <a:satOff val="0"/>
            <a:lumOff val="0"/>
            <a:alphaOff val="0"/>
          </a:schemeClr>
        </a:solidFill>
        <a:ln w="17145" cap="flat" cmpd="sng" algn="ctr">
          <a:solidFill>
            <a:schemeClr val="lt2">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prstClr val="white"/>
              </a:solidFill>
              <a:latin typeface="Aptos" panose="02110004020202020204"/>
              <a:ea typeface="+mn-ea"/>
              <a:cs typeface="+mn-cs"/>
            </a:rPr>
            <a:t>Helpdesk and account recovery</a:t>
          </a:r>
        </a:p>
      </dsp:txBody>
      <dsp:txXfrm>
        <a:off x="25130" y="3702099"/>
        <a:ext cx="7948525" cy="464540"/>
      </dsp:txXfrm>
    </dsp:sp>
    <dsp:sp modelId="{9F8EABEB-D8E8-4893-8361-09D052D49990}">
      <dsp:nvSpPr>
        <dsp:cNvPr id="0" name=""/>
        <dsp:cNvSpPr/>
      </dsp:nvSpPr>
      <dsp:spPr>
        <a:xfrm>
          <a:off x="0" y="4191769"/>
          <a:ext cx="7998785" cy="600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396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Verified ID</a:t>
          </a:r>
        </a:p>
        <a:p>
          <a:pPr marL="171450" lvl="1" indent="-171450" algn="l" defTabSz="711200">
            <a:lnSpc>
              <a:spcPct val="90000"/>
            </a:lnSpc>
            <a:spcBef>
              <a:spcPct val="0"/>
            </a:spcBef>
            <a:spcAft>
              <a:spcPct val="20000"/>
            </a:spcAft>
            <a:buChar char="•"/>
          </a:pPr>
          <a:r>
            <a:rPr lang="en-US" sz="1600" kern="1200" dirty="0"/>
            <a:t>GitHub sample </a:t>
          </a:r>
        </a:p>
      </dsp:txBody>
      <dsp:txXfrm>
        <a:off x="0" y="4191769"/>
        <a:ext cx="7998785" cy="6003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98016-3B35-488E-8814-106362EE2A73}">
      <dsp:nvSpPr>
        <dsp:cNvPr id="0" name=""/>
        <dsp:cNvSpPr/>
      </dsp:nvSpPr>
      <dsp:spPr>
        <a:xfrm>
          <a:off x="229" y="948748"/>
          <a:ext cx="2775827" cy="3330993"/>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74190" tIns="0" rIns="274190" bIns="330200" numCol="1" spcCol="1270" anchor="t" anchorCtr="0">
          <a:noAutofit/>
        </a:bodyPr>
        <a:lstStyle/>
        <a:p>
          <a:pPr marL="0" lvl="0" indent="0" algn="l" defTabSz="622300">
            <a:lnSpc>
              <a:spcPct val="90000"/>
            </a:lnSpc>
            <a:spcBef>
              <a:spcPct val="0"/>
            </a:spcBef>
            <a:spcAft>
              <a:spcPct val="35000"/>
            </a:spcAft>
            <a:buNone/>
          </a:pPr>
          <a:r>
            <a:rPr lang="en-GB" sz="1400" kern="1200" baseline="0" dirty="0"/>
            <a:t>Enable customer’s tenant with </a:t>
          </a:r>
          <a:r>
            <a:rPr lang="en-GB" sz="1400" b="1" kern="1200" baseline="0" dirty="0"/>
            <a:t>Microsoft Entra Verified ID </a:t>
          </a:r>
          <a:r>
            <a:rPr lang="en-GB" sz="1400" b="1" kern="1200" baseline="0" dirty="0">
              <a:hlinkClick xmlns:r="http://schemas.openxmlformats.org/officeDocument/2006/relationships" r:id="rId1"/>
            </a:rPr>
            <a:t>Quick Setup</a:t>
          </a:r>
          <a:r>
            <a:rPr lang="en-GB" sz="1400" kern="1200" baseline="0" dirty="0"/>
            <a:t>.</a:t>
          </a:r>
          <a:br>
            <a:rPr lang="en-GB" sz="1400" kern="1200" baseline="0" dirty="0"/>
          </a:br>
          <a:r>
            <a:rPr lang="en-GB" sz="1400" kern="1200" baseline="0" dirty="0"/>
            <a:t>Note: In case the customer prefers </a:t>
          </a:r>
          <a:r>
            <a:rPr lang="en-GB" sz="1400" kern="1200" baseline="0" dirty="0">
              <a:hlinkClick xmlns:r="http://schemas.openxmlformats.org/officeDocument/2006/relationships" r:id="rId1"/>
            </a:rPr>
            <a:t>Advanced Setup </a:t>
          </a:r>
          <a:r>
            <a:rPr lang="en-GB" sz="1400" kern="1200" baseline="0" dirty="0"/>
            <a:t>OR they are already onboarded with manual config then move to step2.</a:t>
          </a:r>
          <a:endParaRPr lang="en-US" sz="1400" kern="1200" dirty="0"/>
        </a:p>
      </dsp:txBody>
      <dsp:txXfrm>
        <a:off x="229" y="2281146"/>
        <a:ext cx="2775827" cy="1998595"/>
      </dsp:txXfrm>
    </dsp:sp>
    <dsp:sp modelId="{2DE47AFB-96B6-43F0-9CBF-E7FCFB7FFFDF}">
      <dsp:nvSpPr>
        <dsp:cNvPr id="0" name=""/>
        <dsp:cNvSpPr/>
      </dsp:nvSpPr>
      <dsp:spPr>
        <a:xfrm>
          <a:off x="229" y="948748"/>
          <a:ext cx="2775827" cy="1332397"/>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74190" tIns="165100" rIns="274190" bIns="165100" numCol="1" spcCol="1270" anchor="ctr" anchorCtr="0">
          <a:noAutofit/>
        </a:bodyPr>
        <a:lstStyle/>
        <a:p>
          <a:pPr marL="0" lvl="0" indent="0" algn="l" defTabSz="3556000">
            <a:lnSpc>
              <a:spcPct val="90000"/>
            </a:lnSpc>
            <a:spcBef>
              <a:spcPct val="0"/>
            </a:spcBef>
            <a:spcAft>
              <a:spcPct val="35000"/>
            </a:spcAft>
            <a:buNone/>
          </a:pPr>
          <a:r>
            <a:rPr lang="en-US" sz="8000" kern="1200"/>
            <a:t>01</a:t>
          </a:r>
        </a:p>
      </dsp:txBody>
      <dsp:txXfrm>
        <a:off x="229" y="948748"/>
        <a:ext cx="2775827" cy="1332397"/>
      </dsp:txXfrm>
    </dsp:sp>
    <dsp:sp modelId="{CD6EA996-4E97-4E90-98F9-2C6D8376538E}">
      <dsp:nvSpPr>
        <dsp:cNvPr id="0" name=""/>
        <dsp:cNvSpPr/>
      </dsp:nvSpPr>
      <dsp:spPr>
        <a:xfrm>
          <a:off x="2998123" y="948748"/>
          <a:ext cx="2775827" cy="3330993"/>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74190" tIns="0" rIns="274190" bIns="330200" numCol="1" spcCol="1270" anchor="t" anchorCtr="0">
          <a:noAutofit/>
        </a:bodyPr>
        <a:lstStyle/>
        <a:p>
          <a:pPr marL="0" lvl="0" indent="0" algn="l" defTabSz="622300">
            <a:lnSpc>
              <a:spcPct val="90000"/>
            </a:lnSpc>
            <a:spcBef>
              <a:spcPct val="0"/>
            </a:spcBef>
            <a:spcAft>
              <a:spcPct val="35000"/>
            </a:spcAft>
            <a:buNone/>
          </a:pPr>
          <a:r>
            <a:rPr lang="en-GB" sz="1400" kern="1200" baseline="0" dirty="0"/>
            <a:t>Scope </a:t>
          </a:r>
          <a:r>
            <a:rPr lang="en-GB" sz="1400" b="1" kern="1200" baseline="0" dirty="0"/>
            <a:t>VerifiedEmployee issuance to a target group </a:t>
          </a:r>
          <a:r>
            <a:rPr lang="en-GB" sz="1400" kern="1200" baseline="0" dirty="0"/>
            <a:t>using My Account.</a:t>
          </a:r>
        </a:p>
        <a:p>
          <a:pPr marL="0" lvl="0" indent="0" algn="l" defTabSz="622300">
            <a:lnSpc>
              <a:spcPct val="90000"/>
            </a:lnSpc>
            <a:spcBef>
              <a:spcPct val="0"/>
            </a:spcBef>
            <a:spcAft>
              <a:spcPct val="35000"/>
            </a:spcAft>
            <a:buNone/>
          </a:pPr>
          <a:r>
            <a:rPr lang="en-GB" sz="1400" kern="1200" baseline="0" dirty="0"/>
            <a:t>OR</a:t>
          </a:r>
        </a:p>
        <a:p>
          <a:pPr marL="0" lvl="0" indent="0" algn="l" defTabSz="622300">
            <a:lnSpc>
              <a:spcPct val="90000"/>
            </a:lnSpc>
            <a:spcBef>
              <a:spcPct val="0"/>
            </a:spcBef>
            <a:spcAft>
              <a:spcPct val="35000"/>
            </a:spcAft>
            <a:buNone/>
          </a:pPr>
          <a:r>
            <a:rPr lang="en-GB" sz="1400" kern="1200" baseline="0" dirty="0"/>
            <a:t>Custom credentials like IDV credentials</a:t>
          </a:r>
          <a:endParaRPr lang="en-US" sz="1400" kern="1200" dirty="0"/>
        </a:p>
      </dsp:txBody>
      <dsp:txXfrm>
        <a:off x="2998123" y="2281146"/>
        <a:ext cx="2775827" cy="1998595"/>
      </dsp:txXfrm>
    </dsp:sp>
    <dsp:sp modelId="{E9060E28-E18A-4734-9632-F3BC68395897}">
      <dsp:nvSpPr>
        <dsp:cNvPr id="0" name=""/>
        <dsp:cNvSpPr/>
      </dsp:nvSpPr>
      <dsp:spPr>
        <a:xfrm>
          <a:off x="2998123" y="948748"/>
          <a:ext cx="2775827" cy="1332397"/>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74190" tIns="165100" rIns="274190" bIns="165100" numCol="1" spcCol="1270" anchor="ctr" anchorCtr="0">
          <a:noAutofit/>
        </a:bodyPr>
        <a:lstStyle/>
        <a:p>
          <a:pPr marL="0" lvl="0" indent="0" algn="l" defTabSz="3556000">
            <a:lnSpc>
              <a:spcPct val="90000"/>
            </a:lnSpc>
            <a:spcBef>
              <a:spcPct val="0"/>
            </a:spcBef>
            <a:spcAft>
              <a:spcPct val="35000"/>
            </a:spcAft>
            <a:buNone/>
          </a:pPr>
          <a:r>
            <a:rPr lang="en-US" sz="8000" kern="1200"/>
            <a:t>02</a:t>
          </a:r>
        </a:p>
      </dsp:txBody>
      <dsp:txXfrm>
        <a:off x="2998123" y="948748"/>
        <a:ext cx="2775827" cy="1332397"/>
      </dsp:txXfrm>
    </dsp:sp>
    <dsp:sp modelId="{117B48E0-DC2A-4C54-82F3-09ED5FC88E0D}">
      <dsp:nvSpPr>
        <dsp:cNvPr id="0" name=""/>
        <dsp:cNvSpPr/>
      </dsp:nvSpPr>
      <dsp:spPr>
        <a:xfrm>
          <a:off x="5996017" y="948748"/>
          <a:ext cx="2775827" cy="3330993"/>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74190" tIns="0" rIns="274190" bIns="330200" numCol="1" spcCol="1270" anchor="t" anchorCtr="0">
          <a:noAutofit/>
        </a:bodyPr>
        <a:lstStyle/>
        <a:p>
          <a:pPr marL="0" lvl="0" indent="0" algn="l" defTabSz="622300">
            <a:lnSpc>
              <a:spcPct val="90000"/>
            </a:lnSpc>
            <a:spcBef>
              <a:spcPct val="0"/>
            </a:spcBef>
            <a:spcAft>
              <a:spcPct val="35000"/>
            </a:spcAft>
            <a:buNone/>
          </a:pPr>
          <a:r>
            <a:rPr lang="en-GB" sz="1400" kern="1200" baseline="0" dirty="0"/>
            <a:t>Enable </a:t>
          </a:r>
          <a:r>
            <a:rPr lang="en-GB" sz="1400" b="1" kern="1200" baseline="0" dirty="0"/>
            <a:t>Entitlement Management + Verified ID</a:t>
          </a:r>
          <a:r>
            <a:rPr lang="en-GB" sz="1400" kern="1200" baseline="0" dirty="0"/>
            <a:t> integration.</a:t>
          </a:r>
        </a:p>
        <a:p>
          <a:pPr marL="0" lvl="0" indent="0" algn="l" defTabSz="622300">
            <a:lnSpc>
              <a:spcPct val="90000"/>
            </a:lnSpc>
            <a:spcBef>
              <a:spcPct val="0"/>
            </a:spcBef>
            <a:spcAft>
              <a:spcPct val="35000"/>
            </a:spcAft>
            <a:buNone/>
          </a:pPr>
          <a:endParaRPr lang="en-GB" sz="1400" kern="1200" baseline="0" dirty="0"/>
        </a:p>
        <a:p>
          <a:pPr marL="0" lvl="0" indent="0" algn="l" defTabSz="622300">
            <a:lnSpc>
              <a:spcPct val="90000"/>
            </a:lnSpc>
            <a:spcBef>
              <a:spcPct val="0"/>
            </a:spcBef>
            <a:spcAft>
              <a:spcPct val="35000"/>
            </a:spcAft>
            <a:buNone/>
          </a:pPr>
          <a:r>
            <a:rPr lang="en-GB" sz="1400" kern="1200" baseline="0" dirty="0"/>
            <a:t>(POC scenarios with Entitlement Management and Verified ID)</a:t>
          </a:r>
          <a:endParaRPr lang="en-US" sz="1400" kern="1200" dirty="0"/>
        </a:p>
      </dsp:txBody>
      <dsp:txXfrm>
        <a:off x="5996017" y="2281146"/>
        <a:ext cx="2775827" cy="1998595"/>
      </dsp:txXfrm>
    </dsp:sp>
    <dsp:sp modelId="{63EBABD8-BA16-4296-B8D9-B6C040560194}">
      <dsp:nvSpPr>
        <dsp:cNvPr id="0" name=""/>
        <dsp:cNvSpPr/>
      </dsp:nvSpPr>
      <dsp:spPr>
        <a:xfrm>
          <a:off x="5996017" y="948748"/>
          <a:ext cx="2775827" cy="1332397"/>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74190" tIns="165100" rIns="274190" bIns="165100" numCol="1" spcCol="1270" anchor="ctr" anchorCtr="0">
          <a:noAutofit/>
        </a:bodyPr>
        <a:lstStyle/>
        <a:p>
          <a:pPr marL="0" lvl="0" indent="0" algn="l" defTabSz="3556000">
            <a:lnSpc>
              <a:spcPct val="90000"/>
            </a:lnSpc>
            <a:spcBef>
              <a:spcPct val="0"/>
            </a:spcBef>
            <a:spcAft>
              <a:spcPct val="35000"/>
            </a:spcAft>
            <a:buNone/>
          </a:pPr>
          <a:r>
            <a:rPr lang="en-US" sz="8000" kern="1200"/>
            <a:t>03</a:t>
          </a:r>
        </a:p>
      </dsp:txBody>
      <dsp:txXfrm>
        <a:off x="5996017" y="948748"/>
        <a:ext cx="2775827" cy="1332397"/>
      </dsp:txXfrm>
    </dsp:sp>
    <dsp:sp modelId="{81751445-9E38-43DC-8285-9087247EDE07}">
      <dsp:nvSpPr>
        <dsp:cNvPr id="0" name=""/>
        <dsp:cNvSpPr/>
      </dsp:nvSpPr>
      <dsp:spPr>
        <a:xfrm>
          <a:off x="8993911" y="948748"/>
          <a:ext cx="2775827" cy="3330993"/>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274190" tIns="0" rIns="274190" bIns="330200" numCol="1" spcCol="1270" anchor="t" anchorCtr="0">
          <a:noAutofit/>
        </a:bodyPr>
        <a:lstStyle/>
        <a:p>
          <a:pPr marL="0" lvl="0" indent="0" algn="l" defTabSz="889000">
            <a:lnSpc>
              <a:spcPct val="90000"/>
            </a:lnSpc>
            <a:spcBef>
              <a:spcPct val="0"/>
            </a:spcBef>
            <a:spcAft>
              <a:spcPct val="35000"/>
            </a:spcAft>
            <a:buNone/>
          </a:pPr>
          <a:r>
            <a:rPr lang="en-GB" sz="2000" b="1" kern="1200" baseline="0" dirty="0"/>
            <a:t>OPTIONAL:</a:t>
          </a:r>
        </a:p>
        <a:p>
          <a:pPr marL="0" lvl="0" indent="0" algn="l" defTabSz="889000">
            <a:lnSpc>
              <a:spcPct val="90000"/>
            </a:lnSpc>
            <a:spcBef>
              <a:spcPct val="0"/>
            </a:spcBef>
            <a:spcAft>
              <a:spcPct val="35000"/>
            </a:spcAft>
            <a:buNone/>
          </a:pPr>
          <a:endParaRPr lang="en-GB" sz="1600" b="1" kern="1200" baseline="0" dirty="0"/>
        </a:p>
        <a:p>
          <a:pPr marL="0" lvl="0" indent="0" algn="l" defTabSz="889000">
            <a:lnSpc>
              <a:spcPct val="90000"/>
            </a:lnSpc>
            <a:spcBef>
              <a:spcPct val="0"/>
            </a:spcBef>
            <a:spcAft>
              <a:spcPct val="35000"/>
            </a:spcAft>
            <a:buNone/>
          </a:pPr>
          <a:r>
            <a:rPr lang="en-GB" sz="1400" b="0" kern="1200" baseline="0" dirty="0"/>
            <a:t>Deploy GitHub sample6 for helpdesk </a:t>
          </a:r>
        </a:p>
        <a:p>
          <a:pPr marL="0" lvl="0" indent="0" algn="l" defTabSz="889000">
            <a:lnSpc>
              <a:spcPct val="90000"/>
            </a:lnSpc>
            <a:spcBef>
              <a:spcPct val="0"/>
            </a:spcBef>
            <a:spcAft>
              <a:spcPct val="35000"/>
            </a:spcAft>
            <a:buNone/>
          </a:pPr>
          <a:r>
            <a:rPr lang="en-GB" sz="1400" b="1" kern="1200" baseline="0" dirty="0"/>
            <a:t>https://aka.ms/verifiedhelpdesk</a:t>
          </a:r>
          <a:endParaRPr lang="en-US" sz="1400" kern="1200" dirty="0"/>
        </a:p>
      </dsp:txBody>
      <dsp:txXfrm>
        <a:off x="8993911" y="2281146"/>
        <a:ext cx="2775827" cy="1998595"/>
      </dsp:txXfrm>
    </dsp:sp>
    <dsp:sp modelId="{0052C188-BE6D-4946-98F0-F54DF7F1E57B}">
      <dsp:nvSpPr>
        <dsp:cNvPr id="0" name=""/>
        <dsp:cNvSpPr/>
      </dsp:nvSpPr>
      <dsp:spPr>
        <a:xfrm>
          <a:off x="8993911" y="948748"/>
          <a:ext cx="2775827" cy="1332397"/>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274190" tIns="165100" rIns="274190" bIns="165100" numCol="1" spcCol="1270" anchor="ctr" anchorCtr="0">
          <a:noAutofit/>
        </a:bodyPr>
        <a:lstStyle/>
        <a:p>
          <a:pPr marL="0" lvl="0" indent="0" algn="l" defTabSz="3556000">
            <a:lnSpc>
              <a:spcPct val="90000"/>
            </a:lnSpc>
            <a:spcBef>
              <a:spcPct val="0"/>
            </a:spcBef>
            <a:spcAft>
              <a:spcPct val="35000"/>
            </a:spcAft>
            <a:buNone/>
          </a:pPr>
          <a:r>
            <a:rPr lang="en-US" sz="8000" kern="1200"/>
            <a:t>04</a:t>
          </a:r>
          <a:endParaRPr lang="en-US" sz="8000" kern="1200" dirty="0"/>
        </a:p>
      </dsp:txBody>
      <dsp:txXfrm>
        <a:off x="8993911" y="948748"/>
        <a:ext cx="2775827" cy="13323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BF3E9-133C-4943-B841-C30377679A39}"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CFE5D8-2234-42A6-A69E-2976D39D826D}" type="slidenum">
              <a:rPr lang="en-US" smtClean="0"/>
              <a:t>‹#›</a:t>
            </a:fld>
            <a:endParaRPr lang="en-US"/>
          </a:p>
        </p:txBody>
      </p:sp>
    </p:spTree>
    <p:extLst>
      <p:ext uri="{BB962C8B-B14F-4D97-AF65-F5344CB8AC3E}">
        <p14:creationId xmlns:p14="http://schemas.microsoft.com/office/powerpoint/2010/main" val="3106811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forrester.com/blogs/state-of-cybersecurity-innovation-rsa-conference-2024/#:~:text=Forrester%20calls%20out%20deepfakes%20as%20one%20of%20the,and%20brand%20damage%2C%20amplification%20of%20misinformation%2C%20and%20more." TargetMode="External"/><Relationship Id="rId3" Type="http://schemas.openxmlformats.org/officeDocument/2006/relationships/hyperlink" Target="https://www.g2.com/articles/onboarding-statistics" TargetMode="External"/><Relationship Id="rId7" Type="http://schemas.openxmlformats.org/officeDocument/2006/relationships/hyperlink" Target="https://www.gartner.com/en/cybersecurity/topics/cybersecurity-threats" TargetMode="External"/><Relationship Id="rId12" Type="http://schemas.openxmlformats.org/officeDocument/2006/relationships/hyperlink" Target="https://nypost.com/2023/10/06/mgm-loses-100m-refused-to-pay-ransom-to-end-cyberattack/"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abcnews.go.com/US/mobile-breached-hackers-37-million-customers-impacted/story?id=96557559" TargetMode="External"/><Relationship Id="rId11" Type="http://schemas.openxmlformats.org/officeDocument/2006/relationships/hyperlink" Target="https://www.gov.uk/government/statistics/cyber-security-breaches-survey-2024/cyber-security-breaches-survey-2024" TargetMode="External"/><Relationship Id="rId5" Type="http://schemas.openxmlformats.org/officeDocument/2006/relationships/hyperlink" Target="https://www.t-mobile.com/news/business/customer-information" TargetMode="External"/><Relationship Id="rId10" Type="http://schemas.openxmlformats.org/officeDocument/2006/relationships/hyperlink" Target="https://www.ftc.gov/business-guidance/blog/2024/04/new-ftc-data-spotlight-offers-illuminating-insights-impersonation-scams" TargetMode="External"/><Relationship Id="rId4" Type="http://schemas.openxmlformats.org/officeDocument/2006/relationships/hyperlink" Target="https://www.gartner.com/en/newsroom/press-releases/2022-05-31-gartner-identifies-top-five-trends-in-privacy-through-2024" TargetMode="External"/><Relationship Id="rId9" Type="http://schemas.openxmlformats.org/officeDocument/2006/relationships/hyperlink" Target="https://www.forbes.com/sites/suzannerowankelleher/2023/09/13/ransomware-attack-mgm-resorts/"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79CACC8-84BD-4A87-AFE8-73E67016737F}" type="slidenum">
              <a:rPr lang="nl-NL" smtClean="0"/>
              <a:t>2</a:t>
            </a:fld>
            <a:endParaRPr lang="nl-NL"/>
          </a:p>
        </p:txBody>
      </p:sp>
    </p:spTree>
    <p:extLst>
      <p:ext uri="{BB962C8B-B14F-4D97-AF65-F5344CB8AC3E}">
        <p14:creationId xmlns:p14="http://schemas.microsoft.com/office/powerpoint/2010/main" val="1645934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2AE2C0-78A9-51DF-CA5B-1B83BA43E0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D6A030-A9B1-7467-E1E8-E1D667B41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84B3E4-A1E3-A4D4-F2CA-1ED611B30EB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a:solidFill>
                <a:srgbClr val="000000"/>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22EDB7CB-E4D3-13A3-D28C-891076FBD9D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01F84B0-3FB9-9E7D-A62C-1D38FF899BDD}"/>
              </a:ext>
            </a:extLst>
          </p:cNvPr>
          <p:cNvSpPr>
            <a:spLocks noGrp="1"/>
          </p:cNvSpPr>
          <p:nvPr>
            <p:ph type="ftr" sz="quarter" idx="4"/>
          </p:nvPr>
        </p:nvSpPr>
        <p:spPr/>
        <p:txBody>
          <a:bodyPr/>
          <a:lstStyle/>
          <a:p>
            <a:pPr marL="6041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8BEC113-5BA0-17C4-67D6-755AC19A831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2:50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6D8D91B-6E2B-AA53-EDE8-5FE049ACF77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68493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AF52D6-D76F-0E4C-135D-F05ABAD662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290F89-D475-688E-EC54-FB63A4FA6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28D2E-1835-2B25-6D2F-8442A1776A0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5473C2-ADE1-2B1A-7856-43E3A58986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E9B08-AC11-4977-9C11-8C9DF52E30F3}" type="slidenum">
              <a:rPr kumimoji="0" lang="en-I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I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58872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6C846-9184-61AD-ABD4-C32FE5C6B3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22BD9-E39F-06F7-055C-2C29009A28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EB03B7-A95B-80BA-591D-D30CDBC22B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a:solidFill>
                <a:srgbClr val="000000"/>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9F101A48-801C-30C8-0937-530A3043F50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5C3303D-F8D6-4C78-CD4A-09157A5986C5}"/>
              </a:ext>
            </a:extLst>
          </p:cNvPr>
          <p:cNvSpPr>
            <a:spLocks noGrp="1"/>
          </p:cNvSpPr>
          <p:nvPr>
            <p:ph type="ftr" sz="quarter" idx="4"/>
          </p:nvPr>
        </p:nvSpPr>
        <p:spPr/>
        <p:txBody>
          <a:bodyPr/>
          <a:lstStyle/>
          <a:p>
            <a:pPr marL="6041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ABD5DB1-F5C4-39DB-D756-2A39E74F2F9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2:50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4727F60-E668-F56B-121F-FBB85F35120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9739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the storyboard</a:t>
            </a:r>
          </a:p>
        </p:txBody>
      </p:sp>
      <p:sp>
        <p:nvSpPr>
          <p:cNvPr id="4" name="Slide Number Placeholder 3"/>
          <p:cNvSpPr>
            <a:spLocks noGrp="1"/>
          </p:cNvSpPr>
          <p:nvPr>
            <p:ph type="sldNum" sz="quarter" idx="5"/>
          </p:nvPr>
        </p:nvSpPr>
        <p:spPr/>
        <p:txBody>
          <a:bodyPr/>
          <a:lstStyle/>
          <a:p>
            <a:fld id="{9D8A7816-C287-4C4F-95FB-AD0366350C2F}" type="slidenum">
              <a:rPr lang="en-US" smtClean="0"/>
              <a:t>16</a:t>
            </a:fld>
            <a:endParaRPr lang="en-US"/>
          </a:p>
        </p:txBody>
      </p:sp>
    </p:spTree>
    <p:extLst>
      <p:ext uri="{BB962C8B-B14F-4D97-AF65-F5344CB8AC3E}">
        <p14:creationId xmlns:p14="http://schemas.microsoft.com/office/powerpoint/2010/main" val="256810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E9B08-AC11-4977-9C11-8C9DF52E30F3}" type="slidenum">
              <a:rPr kumimoji="0" lang="en-I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I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4617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206C1-9004-15FA-0446-384BF6475F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7D32BF-ADC2-0D0C-DC97-21589111F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0CBFDD-06C8-341A-B1D6-BB8D0F9ACCF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a:solidFill>
                <a:srgbClr val="000000"/>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3D5E815-2407-09DB-2F65-60FCFEA0AFA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DE5CE7D-D533-D7A9-69EE-3D341640B42B}"/>
              </a:ext>
            </a:extLst>
          </p:cNvPr>
          <p:cNvSpPr>
            <a:spLocks noGrp="1"/>
          </p:cNvSpPr>
          <p:nvPr>
            <p:ph type="ftr" sz="quarter" idx="4"/>
          </p:nvPr>
        </p:nvSpPr>
        <p:spPr/>
        <p:txBody>
          <a:bodyPr/>
          <a:lstStyle/>
          <a:p>
            <a:pPr marL="6041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DD22F7-4196-92C5-ECA1-3BC2B0035DF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2:50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94CF255-7A9D-1AF2-7FFA-AC1222560F9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3477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8AE9B08-AC11-4977-9C11-8C9DF52E30F3}" type="slidenum">
              <a:rPr kumimoji="0" lang="en-IE"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IE"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84079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13D56-1778-2632-1B31-166CA95F95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29157F-5A48-1134-0D6E-B1A5270727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734C6-AE1E-500B-9912-6073F705D9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a:solidFill>
                <a:srgbClr val="000000"/>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E3EFD1E3-D5F2-E01A-47FC-FE711E9BE99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3CA0A73-EEEB-6AD9-35F3-239543D9FC7A}"/>
              </a:ext>
            </a:extLst>
          </p:cNvPr>
          <p:cNvSpPr>
            <a:spLocks noGrp="1"/>
          </p:cNvSpPr>
          <p:nvPr>
            <p:ph type="ftr" sz="quarter" idx="4"/>
          </p:nvPr>
        </p:nvSpPr>
        <p:spPr/>
        <p:txBody>
          <a:bodyPr/>
          <a:lstStyle/>
          <a:p>
            <a:pPr marL="6041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93F0224-ED0F-8A12-BB77-EDAA7C23F14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2:50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5D57C90-2279-2F4C-3210-45D0A24323A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37801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742AE-8D7E-7DCF-1AAD-23F62B862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D5DE74-9AC3-67BA-D5BC-913FA5D59D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70D007-FD2E-BEE6-1220-7A3692D310A2}"/>
              </a:ext>
            </a:extLst>
          </p:cNvPr>
          <p:cNvSpPr>
            <a:spLocks noGrp="1"/>
          </p:cNvSpPr>
          <p:nvPr>
            <p:ph type="body" idx="1"/>
          </p:nvPr>
        </p:nvSpPr>
        <p:spPr/>
        <p:txBody>
          <a:bodyPr/>
          <a:lstStyle/>
          <a:p>
            <a:r>
              <a:rPr lang="en-US"/>
              <a:t>Let’s look at the storyboard</a:t>
            </a:r>
          </a:p>
        </p:txBody>
      </p:sp>
      <p:sp>
        <p:nvSpPr>
          <p:cNvPr id="4" name="Slide Number Placeholder 3">
            <a:extLst>
              <a:ext uri="{FF2B5EF4-FFF2-40B4-BE49-F238E27FC236}">
                <a16:creationId xmlns:a16="http://schemas.microsoft.com/office/drawing/2014/main" id="{ABDD0E2F-90EE-23E1-E239-C476F532B672}"/>
              </a:ext>
            </a:extLst>
          </p:cNvPr>
          <p:cNvSpPr>
            <a:spLocks noGrp="1"/>
          </p:cNvSpPr>
          <p:nvPr>
            <p:ph type="sldNum" sz="quarter" idx="5"/>
          </p:nvPr>
        </p:nvSpPr>
        <p:spPr/>
        <p:txBody>
          <a:bodyPr/>
          <a:lstStyle/>
          <a:p>
            <a:fld id="{9D8A7816-C287-4C4F-95FB-AD0366350C2F}" type="slidenum">
              <a:rPr lang="en-US" smtClean="0"/>
              <a:t>21</a:t>
            </a:fld>
            <a:endParaRPr lang="en-US"/>
          </a:p>
        </p:txBody>
      </p:sp>
    </p:spTree>
    <p:extLst>
      <p:ext uri="{BB962C8B-B14F-4D97-AF65-F5344CB8AC3E}">
        <p14:creationId xmlns:p14="http://schemas.microsoft.com/office/powerpoint/2010/main" val="40899801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AF1ABB4-3B95-4D4D-B95E-0B2F99F8B2CD}"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593265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b="0" u="sng"/>
              <a:t>Many key interactions happen online, how do you know you’re dealing with the right person? How widespread is this issue?</a:t>
            </a: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1100" b="1"/>
          </a:p>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b="1"/>
              <a:t>Onboarding shortcomings</a:t>
            </a: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b="0"/>
              <a:t>Must protect organization from candidate impersonation: Bad actors will steal personal information of a qualified candidate and then apply for a job. </a:t>
            </a:r>
            <a:r>
              <a:rPr lang="en-US" sz="1100" b="1"/>
              <a:t>Hackers can use deepfakes to impersonate someone’s appearance online</a:t>
            </a:r>
            <a:r>
              <a:rPr lang="en-US" sz="1100" b="0"/>
              <a:t>, such as in remote interviews. Deepfakes considered a top five cybersecurity threat of 2024 by Forrester</a:t>
            </a:r>
            <a:r>
              <a:rPr lang="en-US" sz="1100" b="0" baseline="30000"/>
              <a:t>6</a:t>
            </a:r>
            <a:r>
              <a:rPr lang="en-US" sz="1100" b="0" baseline="0"/>
              <a:t>. </a:t>
            </a:r>
            <a:endParaRPr lang="en-US" sz="1100" b="1"/>
          </a:p>
          <a:p>
            <a:pPr marL="742950" marR="0" lvl="1" indent="-285750" algn="l" defTabSz="914400" rtl="0" eaLnBrk="1" fontAlgn="base" latinLnBrk="0" hangingPunct="1">
              <a:lnSpc>
                <a:spcPct val="107000"/>
              </a:lnSpc>
              <a:spcBef>
                <a:spcPts val="0"/>
              </a:spcBef>
              <a:spcAft>
                <a:spcPts val="800"/>
              </a:spcAft>
              <a:buClrTx/>
              <a:buSzTx/>
              <a:buFontTx/>
              <a:buChar char="-"/>
              <a:tabLst/>
              <a:defRPr/>
            </a:pPr>
            <a:endParaRPr lang="en-US" sz="1100" b="0"/>
          </a:p>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Access challenges</a:t>
            </a:r>
          </a:p>
          <a:p>
            <a:pPr marL="0" marR="0" lvl="0" indent="0" algn="l" defTabSz="914400" rtl="0" eaLnBrk="1" fontAlgn="base" latinLnBrk="0" hangingPunct="1">
              <a:lnSpc>
                <a:spcPct val="107000"/>
              </a:lnSpc>
              <a:spcBef>
                <a:spcPts val="0"/>
              </a:spcBef>
              <a:spcAft>
                <a:spcPts val="80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Regulation over data and access is growing:</a:t>
            </a: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 </a:t>
            </a:r>
            <a:r>
              <a:rPr lang="en-US" sz="1100" b="0"/>
              <a:t>75% of global population’s personal data will be under privacy regulation by year-end 2024</a:t>
            </a:r>
            <a:r>
              <a:rPr lang="en-US" sz="1100" b="0" baseline="30000"/>
              <a:t>2</a:t>
            </a:r>
            <a:r>
              <a:rPr lang="en-US" sz="1100" b="0" baseline="0"/>
              <a:t> </a:t>
            </a:r>
            <a:r>
              <a:rPr kumimoji="0" lang="en-US" sz="11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Imperative to know who has access to your resources and trust them</a:t>
            </a:r>
            <a:r>
              <a:rPr kumimoji="0" lang="en-US" sz="11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 strict compliance requirements in place for regulated industries and government vendors. Hefty fines and penalties for noncompliance</a:t>
            </a:r>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a:effectLst/>
                <a:latin typeface="Times New Roman" panose="02020603050405020304" pitchFamily="18" charset="0"/>
                <a:ea typeface="Times New Roman" panose="02020603050405020304" pitchFamily="18" charset="0"/>
              </a:rPr>
              <a:t>FinServ: Know your customer (KYC) and anti-money laundering (AML) in the U.S.</a:t>
            </a:r>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a:effectLst/>
                <a:latin typeface="Times New Roman" panose="02020603050405020304" pitchFamily="18" charset="0"/>
                <a:ea typeface="Times New Roman" panose="02020603050405020304" pitchFamily="18" charset="0"/>
              </a:rPr>
              <a:t>Healthcare: patient privacy laws such as HIPPA in the U.S</a:t>
            </a:r>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a:effectLst/>
                <a:latin typeface="Times New Roman" panose="02020603050405020304" pitchFamily="18" charset="0"/>
                <a:ea typeface="Times New Roman" panose="02020603050405020304" pitchFamily="18" charset="0"/>
              </a:rPr>
              <a:t>Edu: student privacy protection laws such as FERPA in the U.S.</a:t>
            </a:r>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a:effectLst/>
                <a:latin typeface="Times New Roman" panose="02020603050405020304" pitchFamily="18" charset="0"/>
                <a:ea typeface="Times New Roman" panose="02020603050405020304" pitchFamily="18" charset="0"/>
              </a:rPr>
              <a:t>GDPR in Europe</a:t>
            </a: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b="1">
                <a:gradFill>
                  <a:gsLst>
                    <a:gs pos="83000">
                      <a:schemeClr val="tx1"/>
                    </a:gs>
                    <a:gs pos="100000">
                      <a:schemeClr val="tx1"/>
                    </a:gs>
                  </a:gsLst>
                  <a:lin ang="5400000" scaled="1"/>
                </a:gradFill>
                <a:latin typeface="+mj-lt"/>
                <a:cs typeface="Segoe UI" pitchFamily="34" charset="0"/>
              </a:rPr>
              <a:t>Example: </a:t>
            </a:r>
            <a:r>
              <a:rPr lang="en-US" sz="1100">
                <a:gradFill>
                  <a:gsLst>
                    <a:gs pos="83000">
                      <a:schemeClr val="tx1"/>
                    </a:gs>
                    <a:gs pos="100000">
                      <a:schemeClr val="tx1"/>
                    </a:gs>
                  </a:gsLst>
                  <a:lin ang="5400000" scaled="1"/>
                </a:gradFill>
                <a:latin typeface="+mj-lt"/>
                <a:cs typeface="Segoe UI" pitchFamily="34" charset="0"/>
              </a:rPr>
              <a:t>Access to resources without verification creates risks: </a:t>
            </a:r>
            <a:r>
              <a:rPr lang="en-US" sz="1100" b="0">
                <a:effectLst/>
                <a:latin typeface="Times New Roman" panose="02020603050405020304" pitchFamily="18" charset="0"/>
                <a:ea typeface="Times New Roman" panose="02020603050405020304" pitchFamily="18" charset="0"/>
              </a:rPr>
              <a:t>In 2023, an attacker got into T-Mobile through a single improperly secured API. Result was a data breach that affected approx. 37M customer accounts</a:t>
            </a:r>
            <a:r>
              <a:rPr lang="en-US" sz="1100" b="0" baseline="30000">
                <a:effectLst/>
                <a:latin typeface="Times New Roman" panose="02020603050405020304" pitchFamily="18" charset="0"/>
                <a:ea typeface="Times New Roman" panose="02020603050405020304" pitchFamily="18" charset="0"/>
              </a:rPr>
              <a:t>3,4</a:t>
            </a:r>
            <a:r>
              <a:rPr lang="en-US" sz="1100" b="0" baseline="0">
                <a:effectLst/>
                <a:latin typeface="Times New Roman" panose="02020603050405020304" pitchFamily="18" charset="0"/>
                <a:ea typeface="Times New Roman" panose="02020603050405020304" pitchFamily="18" charset="0"/>
              </a:rPr>
              <a:t>. Likely could have been avoided if they had proper ID verification before granting access </a:t>
            </a:r>
            <a:endParaRPr lang="en-US" sz="1100" b="0">
              <a:effectLst/>
              <a:latin typeface="Times New Roman" panose="02020603050405020304" pitchFamily="18" charset="0"/>
              <a:ea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1100" b="1"/>
          </a:p>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b="1"/>
              <a:t>Help desk vulnerabilities</a:t>
            </a: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a:effectLst/>
                <a:latin typeface="Times New Roman" panose="02020603050405020304" pitchFamily="18" charset="0"/>
                <a:ea typeface="Times New Roman" panose="02020603050405020304" pitchFamily="18" charset="0"/>
              </a:rPr>
              <a:t>impersonators often get in by posing as employees, calling the help desk, and getting their device registered to the employee’s account. They </a:t>
            </a:r>
            <a:r>
              <a:rPr lang="en-US" sz="1100" b="0">
                <a:effectLst/>
                <a:latin typeface="Times New Roman" panose="02020603050405020304" pitchFamily="18" charset="0"/>
                <a:ea typeface="Times New Roman" panose="02020603050405020304" pitchFamily="18" charset="0"/>
              </a:rPr>
              <a:t>don’t need to steal an identity, they </a:t>
            </a:r>
            <a:r>
              <a:rPr lang="en-US" sz="1100">
                <a:effectLst/>
                <a:latin typeface="Times New Roman" panose="02020603050405020304" pitchFamily="18" charset="0"/>
                <a:ea typeface="Times New Roman" panose="02020603050405020304" pitchFamily="18" charset="0"/>
              </a:rPr>
              <a:t>could convince an IT worker to let them in</a:t>
            </a:r>
            <a:r>
              <a:rPr lang="en-US" sz="1100" b="0">
                <a:effectLst/>
                <a:latin typeface="Times New Roman" panose="02020603050405020304" pitchFamily="18" charset="0"/>
                <a:ea typeface="Times New Roman" panose="02020603050405020304" pitchFamily="18" charset="0"/>
              </a:rPr>
              <a:t>. </a:t>
            </a:r>
            <a:r>
              <a:rPr lang="en-US" sz="1100" b="0"/>
              <a:t>In U.S. in 2023, over $1.1B loses to impersonation scams of all types and 330K+ reports of business impersonation scams</a:t>
            </a:r>
            <a:r>
              <a:rPr lang="en-US" sz="1100" b="0" baseline="30000"/>
              <a:t>8</a:t>
            </a:r>
            <a:r>
              <a:rPr lang="en-US" sz="1100" b="0"/>
              <a:t>.</a:t>
            </a:r>
            <a:r>
              <a:rPr lang="en-US" sz="1100" b="0" baseline="0"/>
              <a:t> </a:t>
            </a:r>
            <a:r>
              <a:rPr lang="en-US" sz="1100" b="0"/>
              <a:t>35% of business in the UK experienced an impersonation attack over the last 12 months</a:t>
            </a:r>
            <a:r>
              <a:rPr lang="en-US" sz="1100" b="0" baseline="30000"/>
              <a:t>9.</a:t>
            </a:r>
            <a:endParaRPr lang="en-US" sz="1100" b="0">
              <a:effectLst/>
              <a:latin typeface="Times New Roman" panose="02020603050405020304" pitchFamily="18" charset="0"/>
              <a:ea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b="1">
                <a:effectLst/>
                <a:latin typeface="Times New Roman" panose="02020603050405020304" pitchFamily="18" charset="0"/>
                <a:ea typeface="Times New Roman" panose="02020603050405020304" pitchFamily="18" charset="0"/>
              </a:rPr>
              <a:t>Example: </a:t>
            </a:r>
            <a:r>
              <a:rPr lang="en-US" sz="1100">
                <a:effectLst/>
                <a:latin typeface="Times New Roman" panose="02020603050405020304" pitchFamily="18" charset="0"/>
                <a:ea typeface="Times New Roman" panose="02020603050405020304" pitchFamily="18" charset="0"/>
              </a:rPr>
              <a:t>Happened to MGM in 2023, impersonator had a 10 min call with the help desk, was given access to MGM internal systems, and did damage forced MGM to shut down all systems and lost 100M in total</a:t>
            </a:r>
            <a:r>
              <a:rPr lang="en-US" sz="1100" baseline="30000">
                <a:effectLst/>
                <a:latin typeface="Times New Roman" panose="02020603050405020304" pitchFamily="18" charset="0"/>
                <a:ea typeface="Times New Roman" panose="02020603050405020304" pitchFamily="18" charset="0"/>
              </a:rPr>
              <a:t>7,10</a:t>
            </a:r>
            <a:r>
              <a:rPr lang="en-US" sz="1100">
                <a:effectLst/>
                <a:latin typeface="Times New Roman" panose="02020603050405020304" pitchFamily="18" charset="0"/>
                <a:ea typeface="Times New Roman" panose="02020603050405020304" pitchFamily="18" charset="0"/>
              </a:rPr>
              <a:t> </a:t>
            </a:r>
            <a:endParaRPr lang="en-US" sz="1100" b="0">
              <a:effectLst/>
              <a:latin typeface="Times New Roman" panose="02020603050405020304" pitchFamily="18" charset="0"/>
              <a:ea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endParaRPr lang="en-US" sz="1100" b="0">
              <a:effectLst/>
              <a:latin typeface="Times New Roman" panose="02020603050405020304" pitchFamily="18"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b="0">
                <a:effectLst/>
                <a:latin typeface="Times New Roman" panose="02020603050405020304" pitchFamily="18" charset="0"/>
              </a:rPr>
              <a:t>TRANSITION: How can we add trust to these interactions so that your organization knows who is on the other side of the screen?</a:t>
            </a: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kumimoji="0" lang="en-US" sz="1100" b="0" i="1"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rPr>
              <a:t>Extra datapoints </a:t>
            </a:r>
            <a:r>
              <a:rPr lang="en-US" sz="1100" b="0" i="1"/>
              <a:t>to share if you want</a:t>
            </a:r>
            <a:endParaRPr kumimoji="0" lang="en-US" sz="1100" b="0" i="1"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rPr>
              <a:t>--------------------------------------------------------------------------------------------</a:t>
            </a: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b="1" baseline="30000"/>
              <a:t>1</a:t>
            </a:r>
            <a:r>
              <a:rPr lang="en-US" sz="1100" b="1"/>
              <a:t> </a:t>
            </a:r>
            <a:r>
              <a:rPr lang="en-US" sz="1100" b="0"/>
              <a:t>***lots of stats to look at from the source: </a:t>
            </a:r>
            <a:r>
              <a:rPr lang="en-US" sz="1100"/>
              <a:t>https://www.g2.com/articles/onboarding-statistics***</a:t>
            </a:r>
            <a:endParaRPr lang="en-US" sz="1100" b="1"/>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b="0"/>
              <a:t>88% of workers think their company’s onboarding has room for improvement (12% think their company’s onboarding is satisfactory)</a:t>
            </a:r>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b="0"/>
              <a:t>Great onboarding can improve retention by 82% and work quality by over 70%</a:t>
            </a:r>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b="0"/>
              <a:t>Onboarding is biggest challenge for 37.4% of HR professionals</a:t>
            </a:r>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b="0" i="0">
                <a:solidFill>
                  <a:srgbClr val="111111"/>
                </a:solidFill>
                <a:effectLst/>
                <a:latin typeface="Barlow" panose="00000500000000000000" pitchFamily="2" charset="0"/>
              </a:rPr>
              <a:t>47% of businesses face difficulties in onboarding due to problems with accessing infrastructure.</a:t>
            </a:r>
            <a:endParaRPr lang="en-US" sz="1100" b="0"/>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b="0"/>
              <a:t>22</a:t>
            </a:r>
            <a:r>
              <a:rPr kumimoji="0" lang="en-US" sz="1100" b="0" i="0" u="none" strike="noStrike" kern="1200" cap="none" spc="0" normalizeH="0" baseline="0" noProof="0">
                <a:ln>
                  <a:noFill/>
                </a:ln>
                <a:gradFill>
                  <a:gsLst>
                    <a:gs pos="83000">
                      <a:schemeClr val="tx1"/>
                    </a:gs>
                    <a:gs pos="100000">
                      <a:schemeClr val="tx1"/>
                    </a:gs>
                  </a:gsLst>
                  <a:lin ang="5400000" scaled="1"/>
                </a:gradFill>
                <a:effectLst/>
                <a:uLnTx/>
                <a:uFillTx/>
                <a:latin typeface="Segoe UI"/>
                <a:ea typeface="Segoe UI" pitchFamily="34" charset="0"/>
                <a:cs typeface="Segoe UI" pitchFamily="34" charset="0"/>
              </a:rPr>
              <a:t>% employee turnover without efficient </a:t>
            </a:r>
            <a:r>
              <a:rPr lang="en-US" sz="1100">
                <a:gradFill>
                  <a:gsLst>
                    <a:gs pos="83000">
                      <a:schemeClr val="tx1"/>
                    </a:gs>
                    <a:gs pos="100000">
                      <a:schemeClr val="tx1"/>
                    </a:gs>
                  </a:gsLst>
                  <a:lin ang="5400000" scaled="1"/>
                </a:gradFill>
                <a:latin typeface="Segoe UI"/>
                <a:ea typeface="Segoe UI" pitchFamily="34" charset="0"/>
                <a:cs typeface="Segoe UI" pitchFamily="34" charset="0"/>
              </a:rPr>
              <a:t>onboarding </a:t>
            </a:r>
            <a:r>
              <a:rPr kumimoji="0" lang="en-US" sz="1100" b="0" i="0" u="none" strike="noStrike" kern="1200" cap="none" spc="0" normalizeH="0" baseline="0" noProof="0">
                <a:ln>
                  <a:noFill/>
                </a:ln>
                <a:gradFill>
                  <a:gsLst>
                    <a:gs pos="83000">
                      <a:schemeClr val="tx1"/>
                    </a:gs>
                    <a:gs pos="100000">
                      <a:schemeClr val="tx1"/>
                    </a:gs>
                  </a:gsLst>
                  <a:lin ang="5400000" scaled="1"/>
                </a:gradFill>
                <a:effectLst/>
                <a:uLnTx/>
                <a:uFillTx/>
                <a:latin typeface="Segoe UI"/>
                <a:ea typeface="Segoe UI" pitchFamily="34" charset="0"/>
                <a:cs typeface="Segoe UI" pitchFamily="34" charset="0"/>
              </a:rPr>
              <a:t>within the first 45 days of employment.</a:t>
            </a: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Tx/>
              <a:buNone/>
              <a:tabLst/>
              <a:defRPr/>
            </a:pPr>
            <a:r>
              <a:rPr lang="en-US" sz="1100" b="0"/>
              <a:t>Hackers are getting smarter with impersonation and social engineering</a:t>
            </a:r>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b="1"/>
              <a:t>Evolved phishing considered top threat for CIOs by Gartner</a:t>
            </a:r>
            <a:r>
              <a:rPr lang="en-US" sz="1100" b="1" baseline="30000"/>
              <a:t>5</a:t>
            </a:r>
            <a:r>
              <a:rPr lang="en-US" sz="1100" b="0"/>
              <a:t>: Phishing leads to credential theft/impersonation and is a top contributor to data loss</a:t>
            </a:r>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b="1"/>
              <a:t>Credential abuse</a:t>
            </a:r>
            <a:r>
              <a:rPr lang="en-US" sz="1100" b="0"/>
              <a:t>: attackers impersonate someone with legitimate access, can sometimes defeat MFA which is a best practice for authentication</a:t>
            </a:r>
            <a:endParaRPr lang="en-US" sz="1100" b="1"/>
          </a:p>
          <a:p>
            <a:pPr marL="285750" marR="0" lvl="0" indent="-285750" algn="l" defTabSz="914400" rtl="0" eaLnBrk="1" fontAlgn="base" latinLnBrk="0" hangingPunct="1">
              <a:lnSpc>
                <a:spcPct val="107000"/>
              </a:lnSpc>
              <a:spcBef>
                <a:spcPts val="0"/>
              </a:spcBef>
              <a:spcAft>
                <a:spcPts val="800"/>
              </a:spcAft>
              <a:buClrTx/>
              <a:buSzTx/>
              <a:buFontTx/>
              <a:buChar char="-"/>
              <a:tabLst/>
              <a:defRPr/>
            </a:pPr>
            <a:r>
              <a:rPr lang="en-US" sz="1100">
                <a:effectLst/>
                <a:latin typeface="Calibri" panose="020F0502020204030204" pitchFamily="34" charset="0"/>
                <a:ea typeface="MS Gothic" panose="020B0609070205080204" pitchFamily="49" charset="-128"/>
                <a:cs typeface="Arial" panose="020B0604020202020204" pitchFamily="34" charset="0"/>
              </a:rPr>
              <a:t>The rise of deepfakes and other gen-AI impersonation tactics creates new security vulnerabilities that are growing in frequency.</a:t>
            </a: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kumimoji="0" lang="en-US" sz="1100" b="1"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rPr>
              <a:t>Sources</a:t>
            </a: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lang="en-US" sz="1100" baseline="30000">
                <a:hlinkClick r:id="rId3"/>
              </a:rPr>
              <a:t>1</a:t>
            </a:r>
            <a:r>
              <a:rPr lang="en-US" sz="1100">
                <a:hlinkClick r:id="rId3"/>
              </a:rPr>
              <a:t>50+ Employee Onboarding Statistics You Must Know in 2024 (g2.com)</a:t>
            </a:r>
            <a:r>
              <a:rPr lang="en-US" sz="1100"/>
              <a:t>: https://www.g2.com/articles/onboarding-statistics</a:t>
            </a:r>
            <a:endParaRPr kumimoji="0" lang="en-US" sz="1100" b="0" i="0" u="none" strike="noStrike" kern="1200" cap="none" spc="0" normalizeH="0" baseline="0" noProof="0">
              <a:ln>
                <a:noFill/>
              </a:ln>
              <a:solidFill>
                <a:schemeClr val="accent1"/>
              </a:solidFill>
              <a:effectLst/>
              <a:uLnTx/>
              <a:uFillTx/>
              <a:latin typeface="+mn-lt"/>
              <a:ea typeface="+mn-ea"/>
              <a:cs typeface="+mn-cs"/>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3000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rPr>
              <a:t>2</a:t>
            </a:r>
            <a:r>
              <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rPr>
              <a:t>Gartner 2024 Top Five Trends in Privacy: </a:t>
            </a:r>
            <a:r>
              <a:rPr lang="en-US" sz="1100">
                <a:hlinkClick r:id="rId4"/>
              </a:rPr>
              <a:t>https://www.gartner.com/en/newsroom/press-releases/2022-05-31-gartner-identifies-top-five-trends-in-privacy-through-2024</a:t>
            </a:r>
            <a:endParaRPr lang="en-US" sz="1100"/>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lang="en-US" sz="1100"/>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lang="en-US" sz="1100" baseline="30000">
                <a:hlinkClick r:id="rId5"/>
              </a:rPr>
              <a:t>3</a:t>
            </a:r>
            <a:r>
              <a:rPr lang="en-US" sz="1100">
                <a:hlinkClick r:id="rId5"/>
              </a:rPr>
              <a:t>T-Mobile Informing Impacted Customers about Unauthorized Activity - T-Mobile Newsroom</a:t>
            </a:r>
            <a:r>
              <a:rPr lang="en-US" sz="1100"/>
              <a:t>: https://www.t-mobile.com/news/business/customer-information</a:t>
            </a: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lang="en-US" sz="1100"/>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lang="en-US" sz="1100" baseline="30000">
                <a:hlinkClick r:id="rId6"/>
              </a:rPr>
              <a:t>4</a:t>
            </a:r>
            <a:r>
              <a:rPr lang="en-US" sz="1100">
                <a:hlinkClick r:id="rId6"/>
              </a:rPr>
              <a:t>T-Mobile breached by hackers as 37 million customers impacted - ABC News (go.com)</a:t>
            </a:r>
            <a:r>
              <a:rPr lang="en-US" sz="1100"/>
              <a:t>: https://abcnews.go.com/US/mobile-breached-hackers-37-million-customers-impacted/story?id=96557559</a:t>
            </a: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lang="en-US" sz="1100" baseline="30000">
                <a:hlinkClick r:id="rId7"/>
              </a:rPr>
              <a:t>5</a:t>
            </a:r>
            <a:r>
              <a:rPr lang="en-US" sz="1100">
                <a:hlinkClick r:id="rId7"/>
              </a:rPr>
              <a:t>Comprehensive Protection Strategies Against Cyber Threats | Gartner</a:t>
            </a:r>
            <a:r>
              <a:rPr lang="en-US" sz="1100"/>
              <a:t>: Comprehensive Protection Strategies Against Cyber Threats | Gartner</a:t>
            </a: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3000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3000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rPr>
              <a:t>6</a:t>
            </a:r>
            <a:r>
              <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rPr>
              <a:t>Forrester State of Cybersecurity Innovations: </a:t>
            </a:r>
            <a:r>
              <a:rPr lang="en-US" sz="1100">
                <a:hlinkClick r:id="rId8"/>
              </a:rPr>
              <a:t>https://www.forrester.com/blogs/state-of-cybersecurity-innovation-rsa-conference-2024/#:~:text=Forrester%20calls%20out%20deepfakes%20as%20one%20of%20the,and%20brand%20damage%2C%20amplification%20of%20misinformation%2C%20and%20more.</a:t>
            </a:r>
            <a:endParaRPr kumimoji="0" lang="en-US" sz="1100" b="0" i="0" u="none" strike="noStrike" kern="1200" cap="none" spc="0" normalizeH="0" baseline="0" noProof="0">
              <a:ln>
                <a:noFill/>
              </a:ln>
              <a:solidFill>
                <a:srgbClr val="262626"/>
              </a:solidFill>
              <a:effectLst/>
              <a:uLnTx/>
              <a:uFillTx/>
              <a:latin typeface="Calibri" panose="020F0502020204030204" pitchFamily="34" charset="0"/>
              <a:ea typeface="MS Gothic" panose="020B0609070205080204" pitchFamily="49" charset="-128"/>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3000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rPr>
              <a:t>7</a:t>
            </a:r>
            <a:r>
              <a:rPr lang="en-US" sz="1100">
                <a:hlinkClick r:id="rId9"/>
              </a:rPr>
              <a:t>Inside The Ransomware Attack That Shut Down MGM Resorts (forbes.com)</a:t>
            </a:r>
            <a:r>
              <a:rPr lang="en-US" sz="1100"/>
              <a:t>: </a:t>
            </a:r>
            <a:r>
              <a:rPr lang="en-US" sz="1100" u="sng"/>
              <a:t>https://www.forbes.com/sites/suzannerowankelleher/2023/09/13/ransomware-attack-mgm-resorts/</a:t>
            </a: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3000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rPr>
              <a:t>8</a:t>
            </a:r>
            <a:r>
              <a:rPr kumimoji="0" lang="en-US" sz="1100" b="0" i="0" u="none" strike="noStrike" kern="1200" cap="none" spc="0" normalizeH="0" baseline="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rPr>
              <a:t>Federal Trade Commission Research: </a:t>
            </a:r>
            <a:r>
              <a:rPr lang="en-US" sz="1100">
                <a:hlinkClick r:id="rId10"/>
              </a:rPr>
              <a:t>https://www.ftc.gov/business-guidance/blog/2024/04/new-ftc-data-spotlight-offers-illuminating-insights-impersonation-scams</a:t>
            </a:r>
            <a:endParaRPr kumimoji="0" lang="en-US" sz="1100" b="0" i="0" u="none" strike="noStrike" kern="1200" cap="none" spc="0" normalizeH="0" baseline="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3000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rPr>
              <a:t>9</a:t>
            </a:r>
            <a:r>
              <a:rPr kumimoji="0" lang="en-US" sz="1100" b="0" i="0" u="none" strike="noStrike" kern="1200" cap="none" spc="0" normalizeH="0" baseline="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rPr>
              <a:t>uk.gov research: </a:t>
            </a:r>
            <a:r>
              <a:rPr lang="en-US" sz="1100">
                <a:hlinkClick r:id="rId11"/>
              </a:rPr>
              <a:t>https://www.gov.uk/government/statistics/cyber-security-breaches-survey-2024/cyber-security-breaches-survey-2024</a:t>
            </a:r>
            <a:endParaRPr lang="en-US" sz="1100"/>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endParaRPr kumimoji="0" lang="en-US" sz="1100" b="0" i="0" u="none" strike="noStrike" kern="1200" cap="none" spc="0" normalizeH="0" baseline="3000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endParaRPr>
          </a:p>
          <a:p>
            <a:pPr marL="0" marR="0" lvl="0" indent="0" algn="l" defTabSz="914400" rtl="0" eaLnBrk="1" fontAlgn="base" latinLnBrk="0" hangingPunct="1">
              <a:lnSpc>
                <a:spcPct val="107000"/>
              </a:lnSpc>
              <a:spcBef>
                <a:spcPts val="0"/>
              </a:spcBef>
              <a:spcAft>
                <a:spcPts val="800"/>
              </a:spcAft>
              <a:buClrTx/>
              <a:buSzTx/>
              <a:buFont typeface="Arial" panose="020B0604020202020204" pitchFamily="34" charset="0"/>
              <a:buNone/>
              <a:tabLst/>
              <a:defRPr/>
            </a:pPr>
            <a:r>
              <a:rPr kumimoji="0" lang="en-US" sz="1100" b="0" i="0" u="none" strike="noStrike" kern="1200" cap="none" spc="0" normalizeH="0" baseline="3000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rPr>
              <a:t>10</a:t>
            </a:r>
            <a:r>
              <a:rPr lang="en-US" sz="1100">
                <a:hlinkClick r:id="rId12"/>
              </a:rPr>
              <a:t>MGM loses $100M, refused to pay ransom to end cyberattack (nypost.com)</a:t>
            </a:r>
            <a:r>
              <a:rPr lang="en-US" sz="1100"/>
              <a:t> </a:t>
            </a:r>
            <a:r>
              <a:rPr lang="en-US" sz="1100">
                <a:hlinkClick r:id="rId12"/>
              </a:rPr>
              <a:t>MGM loses $100M, refused to pay ransom to end cyberattack (nypost.com)</a:t>
            </a:r>
            <a:endParaRPr kumimoji="0" lang="en-US" sz="1100" b="0" i="0" u="none" strike="noStrike" kern="1200" cap="none" spc="0" normalizeH="0" baseline="30000" noProof="0">
              <a:ln>
                <a:noFill/>
              </a:ln>
              <a:gradFill>
                <a:gsLst>
                  <a:gs pos="35000">
                    <a:srgbClr val="282828"/>
                  </a:gs>
                  <a:gs pos="10000">
                    <a:srgbClr val="282828"/>
                  </a:gs>
                </a:gsLst>
                <a:path path="circle">
                  <a:fillToRect l="100000" t="100000"/>
                </a:path>
              </a:gradFill>
              <a:effectLst/>
              <a:uLnTx/>
              <a:uFillTx/>
              <a:latin typeface="Segoe UI Semibold"/>
              <a:ea typeface="+mn-ea"/>
              <a:cs typeface="Segoe UI" panose="020B0502040204020203" pitchFamily="34" charset="0"/>
            </a:endParaRPr>
          </a:p>
          <a:p>
            <a:pPr marL="0" marR="0"/>
            <a:endParaRPr lang="en-US" sz="1100">
              <a:solidFill>
                <a:srgbClr val="262626"/>
              </a:solidFill>
              <a:effectLst/>
              <a:latin typeface="Segoe Pro" panose="020B0502040504020203" pitchFamily="34" charset="0"/>
              <a:ea typeface="Calibri" panose="020F0502020204030204" pitchFamily="34" charset="0"/>
              <a:cs typeface="Times New Roman" panose="02020603050405020304" pitchFamily="18" charset="0"/>
            </a:endParaRPr>
          </a:p>
          <a:p>
            <a:pPr marL="0" marR="0"/>
            <a:endParaRPr lang="en-US" sz="1100">
              <a:solidFill>
                <a:srgbClr val="262626"/>
              </a:solidFill>
              <a:effectLst/>
              <a:latin typeface="Segoe Pro" panose="020B0502040504020203"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3E014C3-AC8C-4A60-9C73-5E397988B9B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2096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2CDFE-03B0-32C7-991E-9C4DD9620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4A8B1-BC3E-5867-C455-4BC4382AB6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C2EBFD-372D-BD69-7A33-638B8A73311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i="0">
              <a:solidFill>
                <a:srgbClr val="000000"/>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BBA0B3CE-2BBE-E823-9A07-6E28E7DC8CC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5578C97-6566-7539-9DFB-7B65BBF8AE7E}"/>
              </a:ext>
            </a:extLst>
          </p:cNvPr>
          <p:cNvSpPr>
            <a:spLocks noGrp="1"/>
          </p:cNvSpPr>
          <p:nvPr>
            <p:ph type="ftr" sz="quarter" idx="4"/>
          </p:nvPr>
        </p:nvSpPr>
        <p:spPr/>
        <p:txBody>
          <a:bodyPr/>
          <a:lstStyle/>
          <a:p>
            <a:pPr marL="60413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7068C0-EB71-B1A4-20CD-F77D8552FA5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2:50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3067E0A-6232-C5C1-6662-6587A0E7840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01284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CFE5D8-2234-42A6-A69E-2976D39D826D}" type="slidenum">
              <a:rPr lang="en-US" smtClean="0"/>
              <a:t>30</a:t>
            </a:fld>
            <a:endParaRPr lang="en-US"/>
          </a:p>
        </p:txBody>
      </p:sp>
    </p:spTree>
    <p:extLst>
      <p:ext uri="{BB962C8B-B14F-4D97-AF65-F5344CB8AC3E}">
        <p14:creationId xmlns:p14="http://schemas.microsoft.com/office/powerpoint/2010/main" val="2835572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1DD9654-15A7-4CEE-B317-59E69769D2B2}"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2:50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28647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Remote Onboarding + B2B collab + high assurance and recovery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C3E0317-B4ED-4780-B34B-F3F1E4B833EC}"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2:50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764399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ctr"/>
            <a:r>
              <a:rPr lang="en-US" b="1" dirty="0"/>
              <a:t>Secure onboarding for guests/contractors and resource access</a:t>
            </a:r>
          </a:p>
          <a:p>
            <a:pPr lvl="1" algn="l"/>
            <a:r>
              <a:rPr lang="en-US" dirty="0"/>
              <a:t>Entitlement Management</a:t>
            </a:r>
          </a:p>
          <a:p>
            <a:pPr lvl="1" algn="l"/>
            <a:r>
              <a:rPr lang="en-US" dirty="0"/>
              <a:t>Verified ID</a:t>
            </a:r>
          </a:p>
          <a:p>
            <a:pPr lvl="0" algn="ctr"/>
            <a:r>
              <a:rPr lang="en-US" b="1" dirty="0"/>
              <a:t>Secure privileged access (verify privileged users)</a:t>
            </a:r>
          </a:p>
          <a:p>
            <a:pPr lvl="1" algn="l"/>
            <a:r>
              <a:rPr lang="en-US" dirty="0"/>
              <a:t>Entitlement Management</a:t>
            </a:r>
          </a:p>
          <a:p>
            <a:pPr lvl="1" algn="l"/>
            <a:r>
              <a:rPr lang="en-US" dirty="0"/>
              <a:t>Verified ID</a:t>
            </a:r>
          </a:p>
          <a:p>
            <a:pPr lvl="0" algn="ctr"/>
            <a:r>
              <a:rPr lang="en-US" sz="2000" b="1" kern="1200" dirty="0">
                <a:solidFill>
                  <a:prstClr val="white"/>
                </a:solidFill>
                <a:latin typeface="Aptos" panose="02110004020202020204"/>
                <a:ea typeface="+mn-ea"/>
                <a:cs typeface="+mn-cs"/>
              </a:rPr>
              <a:t>Helpdesk and account recovery</a:t>
            </a:r>
          </a:p>
          <a:p>
            <a:pPr lvl="1" algn="l"/>
            <a:r>
              <a:rPr lang="en-US" dirty="0"/>
              <a:t>Verified ID</a:t>
            </a:r>
          </a:p>
          <a:p>
            <a:pPr lvl="1" algn="l"/>
            <a:r>
              <a:rPr lang="en-US" dirty="0"/>
              <a:t>GitHub sample </a:t>
            </a:r>
          </a:p>
          <a:p>
            <a:endParaRPr lang="en-GB" dirty="0"/>
          </a:p>
        </p:txBody>
      </p:sp>
      <p:sp>
        <p:nvSpPr>
          <p:cNvPr id="4" name="Slide Number Placeholder 3"/>
          <p:cNvSpPr>
            <a:spLocks noGrp="1"/>
          </p:cNvSpPr>
          <p:nvPr>
            <p:ph type="sldNum" sz="quarter" idx="5"/>
          </p:nvPr>
        </p:nvSpPr>
        <p:spPr/>
        <p:txBody>
          <a:bodyPr/>
          <a:lstStyle/>
          <a:p>
            <a:fld id="{91CFE5D8-2234-42A6-A69E-2976D39D826D}" type="slidenum">
              <a:rPr lang="en-US" smtClean="0"/>
              <a:t>35</a:t>
            </a:fld>
            <a:endParaRPr lang="en-US"/>
          </a:p>
        </p:txBody>
      </p:sp>
    </p:spTree>
    <p:extLst>
      <p:ext uri="{BB962C8B-B14F-4D97-AF65-F5344CB8AC3E}">
        <p14:creationId xmlns:p14="http://schemas.microsoft.com/office/powerpoint/2010/main" val="2760131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Talking points added to key slides</a:t>
            </a:r>
          </a:p>
        </p:txBody>
      </p:sp>
      <p:sp>
        <p:nvSpPr>
          <p:cNvPr id="4" name="Slide Number Placeholder 3"/>
          <p:cNvSpPr>
            <a:spLocks noGrp="1"/>
          </p:cNvSpPr>
          <p:nvPr>
            <p:ph type="sldNum" sz="quarter" idx="5"/>
          </p:nvPr>
        </p:nvSpPr>
        <p:spPr/>
        <p:txBody>
          <a:bodyPr/>
          <a:lstStyle/>
          <a:p>
            <a:fld id="{3E1E7CE4-CFD5-47B9-9009-CE25E4B18887}" type="slidenum">
              <a:rPr lang="en-US" smtClean="0"/>
              <a:t>36</a:t>
            </a:fld>
            <a:endParaRPr lang="en-US"/>
          </a:p>
        </p:txBody>
      </p:sp>
    </p:spTree>
    <p:extLst>
      <p:ext uri="{BB962C8B-B14F-4D97-AF65-F5344CB8AC3E}">
        <p14:creationId xmlns:p14="http://schemas.microsoft.com/office/powerpoint/2010/main" val="3654513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a:p>
        </p:txBody>
      </p:sp>
      <p:sp>
        <p:nvSpPr>
          <p:cNvPr id="4" name="Slide Number Placeholder 3"/>
          <p:cNvSpPr>
            <a:spLocks noGrp="1"/>
          </p:cNvSpPr>
          <p:nvPr>
            <p:ph type="sldNum" sz="quarter" idx="5"/>
          </p:nvPr>
        </p:nvSpPr>
        <p:spPr/>
        <p:txBody>
          <a:bodyPr/>
          <a:lstStyle/>
          <a:p>
            <a:fld id="{48AE9B08-AC11-4977-9C11-8C9DF52E30F3}" type="slidenum">
              <a:rPr lang="en-IE" smtClean="0"/>
              <a:t>37</a:t>
            </a:fld>
            <a:endParaRPr lang="en-IE"/>
          </a:p>
        </p:txBody>
      </p:sp>
    </p:spTree>
    <p:extLst>
      <p:ext uri="{BB962C8B-B14F-4D97-AF65-F5344CB8AC3E}">
        <p14:creationId xmlns:p14="http://schemas.microsoft.com/office/powerpoint/2010/main" val="1405796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48AE9B08-AC11-4977-9C11-8C9DF52E30F3}" type="slidenum">
              <a:rPr lang="en-IE" smtClean="0"/>
              <a:t>38</a:t>
            </a:fld>
            <a:endParaRPr lang="en-IE"/>
          </a:p>
        </p:txBody>
      </p:sp>
    </p:spTree>
    <p:extLst>
      <p:ext uri="{BB962C8B-B14F-4D97-AF65-F5344CB8AC3E}">
        <p14:creationId xmlns:p14="http://schemas.microsoft.com/office/powerpoint/2010/main" val="535023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02DCAC-55A3-84ED-249D-9FFEE5BF21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798A2-E1CF-912E-B80A-5C4816221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F1FEBB-71BC-8F98-73BF-0058FB5EDD98}"/>
              </a:ext>
            </a:extLst>
          </p:cNvPr>
          <p:cNvSpPr>
            <a:spLocks noGrp="1"/>
          </p:cNvSpPr>
          <p:nvPr>
            <p:ph type="body" idx="1"/>
          </p:nvPr>
        </p:nvSpPr>
        <p:spPr/>
        <p:txBody>
          <a:bodyPr/>
          <a:lstStyle/>
          <a:p>
            <a:pPr marL="0" marR="0" lvl="0" indent="0" algn="l" defTabSz="914400">
              <a:lnSpc>
                <a:spcPct val="107000"/>
              </a:lnSpc>
              <a:spcBef>
                <a:spcPts val="0"/>
              </a:spcBef>
              <a:spcAft>
                <a:spcPts val="800"/>
              </a:spcAft>
              <a:buNone/>
              <a:tabLst/>
              <a:defRPr/>
            </a:pPr>
            <a:r>
              <a:rPr lang="en-US" u="sng"/>
              <a:t>How can Microsoft help you address these issues?</a:t>
            </a:r>
            <a:endParaRPr lang="en-US"/>
          </a:p>
          <a:p>
            <a:pPr marL="0" marR="0" lvl="0" indent="0" algn="l" defTabSz="914400">
              <a:lnSpc>
                <a:spcPct val="107000"/>
              </a:lnSpc>
              <a:spcBef>
                <a:spcPts val="0"/>
              </a:spcBef>
              <a:spcAft>
                <a:spcPts val="800"/>
              </a:spcAft>
              <a:buNone/>
              <a:tabLst/>
              <a:defRPr/>
            </a:pPr>
            <a:endParaRPr lang="en-US"/>
          </a:p>
          <a:p>
            <a:pPr marL="0" marR="0" lvl="0" indent="0" algn="l" defTabSz="914400">
              <a:lnSpc>
                <a:spcPct val="107000"/>
              </a:lnSpc>
              <a:spcBef>
                <a:spcPts val="0"/>
              </a:spcBef>
              <a:spcAft>
                <a:spcPts val="800"/>
              </a:spcAft>
              <a:buNone/>
              <a:tabLst/>
              <a:defRPr/>
            </a:pPr>
            <a:r>
              <a:rPr lang="en-US" b="1"/>
              <a:t>Introduce Verified ID in these processes to improve trust &amp; efficiency. </a:t>
            </a:r>
            <a:r>
              <a:rPr lang="en-US">
                <a:effectLst/>
              </a:rPr>
              <a:t>Microsoft Entra Verified ID is a </a:t>
            </a:r>
            <a:r>
              <a:rPr lang="en-US" b="0">
                <a:effectLst/>
              </a:rPr>
              <a:t>managed verifiable credential service </a:t>
            </a:r>
            <a:r>
              <a:rPr lang="en-US">
                <a:effectLst/>
              </a:rPr>
              <a:t>that lets organizations build unique user-owned identity scenarios designed for trustworthy, secure, and efficient interactions between people and organizations.</a:t>
            </a:r>
          </a:p>
          <a:p>
            <a:pPr marL="0" marR="0" lvl="0" indent="0" algn="l" defTabSz="914400">
              <a:lnSpc>
                <a:spcPct val="107000"/>
              </a:lnSpc>
              <a:spcBef>
                <a:spcPts val="0"/>
              </a:spcBef>
              <a:spcAft>
                <a:spcPts val="800"/>
              </a:spcAft>
              <a:buNone/>
              <a:tabLst/>
              <a:defRPr/>
            </a:pPr>
            <a:endParaRPr lang="en-US">
              <a:effectLst/>
            </a:endParaRPr>
          </a:p>
          <a:p>
            <a:pPr marL="0" marR="0" lvl="0" indent="0" algn="l" defTabSz="914400">
              <a:lnSpc>
                <a:spcPct val="107000"/>
              </a:lnSpc>
              <a:spcBef>
                <a:spcPts val="0"/>
              </a:spcBef>
              <a:spcAft>
                <a:spcPts val="800"/>
              </a:spcAft>
              <a:buNone/>
              <a:tabLst/>
              <a:defRPr/>
            </a:pPr>
            <a:r>
              <a:rPr lang="en-US" b="1">
                <a:effectLst/>
              </a:rPr>
              <a:t>Onboarding</a:t>
            </a:r>
            <a:endParaRPr lang="en-US"/>
          </a:p>
          <a:p>
            <a:pPr marL="0" marR="0" lvl="0" indent="0" algn="l" defTabSz="914400">
              <a:lnSpc>
                <a:spcPct val="107000"/>
              </a:lnSpc>
              <a:spcBef>
                <a:spcPts val="0"/>
              </a:spcBef>
              <a:spcAft>
                <a:spcPts val="800"/>
              </a:spcAft>
              <a:buNone/>
              <a:tabLst/>
              <a:defRPr/>
            </a:pPr>
            <a:r>
              <a:rPr lang="en-US" b="0">
                <a:effectLst/>
              </a:rPr>
              <a:t>Check on the identity and skills of who you’re onboarding so that you are certain of who you are onboarding. Not only can you improve trust but also efficiency. </a:t>
            </a:r>
            <a:r>
              <a:rPr lang="en-US"/>
              <a:t>Onboard workers securely in minutes, not days or weeks. </a:t>
            </a:r>
            <a:r>
              <a:rPr lang="en-US" b="0">
                <a:effectLst/>
              </a:rPr>
              <a:t>Eliminate the tedious manual tasks and waiting that make onboarding such a pain. Make onboarding a simple task that can be done in minutes from someone’s device</a:t>
            </a:r>
          </a:p>
          <a:p>
            <a:pPr marL="0" marR="0" lvl="0" indent="0" algn="l" defTabSz="914400">
              <a:lnSpc>
                <a:spcPct val="107000"/>
              </a:lnSpc>
              <a:spcBef>
                <a:spcPts val="0"/>
              </a:spcBef>
              <a:spcAft>
                <a:spcPts val="800"/>
              </a:spcAft>
              <a:buNone/>
              <a:tabLst/>
              <a:defRPr/>
            </a:pPr>
            <a:endParaRPr lang="en-US">
              <a:effectLst/>
            </a:endParaRPr>
          </a:p>
          <a:p>
            <a:pPr marL="0" marR="0" lvl="0" indent="0" algn="l" defTabSz="914400">
              <a:lnSpc>
                <a:spcPct val="107000"/>
              </a:lnSpc>
              <a:spcBef>
                <a:spcPts val="0"/>
              </a:spcBef>
              <a:spcAft>
                <a:spcPts val="800"/>
              </a:spcAft>
              <a:buNone/>
              <a:tabLst/>
              <a:defRPr/>
            </a:pPr>
            <a:r>
              <a:rPr lang="en-US" b="1">
                <a:effectLst/>
              </a:rPr>
              <a:t>Access to resources</a:t>
            </a:r>
            <a:endParaRPr lang="en-US">
              <a:effectLst/>
            </a:endParaRPr>
          </a:p>
          <a:p>
            <a:pPr marL="0" marR="0" lvl="0" indent="0" algn="l" defTabSz="914400">
              <a:lnSpc>
                <a:spcPct val="107000"/>
              </a:lnSpc>
              <a:spcBef>
                <a:spcPts val="0"/>
              </a:spcBef>
              <a:spcAft>
                <a:spcPts val="800"/>
              </a:spcAft>
              <a:buNone/>
              <a:tabLst/>
              <a:defRPr/>
            </a:pPr>
            <a:r>
              <a:rPr lang="en-US" b="0">
                <a:effectLst/>
              </a:rPr>
              <a:t>Prepare your organization to handle privacy regulations by allowing sensitive data and resource access only to trusted users that fit specific criteria</a:t>
            </a:r>
          </a:p>
          <a:p>
            <a:pPr marL="0" marR="0" lvl="0" indent="0" algn="l" defTabSz="914400">
              <a:lnSpc>
                <a:spcPct val="107000"/>
              </a:lnSpc>
              <a:spcBef>
                <a:spcPts val="0"/>
              </a:spcBef>
              <a:spcAft>
                <a:spcPts val="800"/>
              </a:spcAft>
              <a:buNone/>
              <a:tabLst/>
              <a:defRPr/>
            </a:pPr>
            <a:endParaRPr lang="en-US">
              <a:effectLst/>
            </a:endParaRPr>
          </a:p>
          <a:p>
            <a:pPr marL="0" marR="0" lvl="0" indent="0" algn="l" defTabSz="914400">
              <a:lnSpc>
                <a:spcPct val="107000"/>
              </a:lnSpc>
              <a:spcBef>
                <a:spcPts val="0"/>
              </a:spcBef>
              <a:spcAft>
                <a:spcPts val="800"/>
              </a:spcAft>
              <a:buNone/>
              <a:tabLst/>
              <a:defRPr/>
            </a:pPr>
            <a:r>
              <a:rPr lang="en-US" b="1">
                <a:effectLst/>
              </a:rPr>
              <a:t>Help desk/account recovery</a:t>
            </a:r>
            <a:endParaRPr lang="en-US">
              <a:effectLst/>
            </a:endParaRPr>
          </a:p>
          <a:p>
            <a:pPr marL="0" marR="0" lvl="0" indent="0" algn="l" defTabSz="914400">
              <a:lnSpc>
                <a:spcPct val="107000"/>
              </a:lnSpc>
              <a:spcBef>
                <a:spcPts val="0"/>
              </a:spcBef>
              <a:spcAft>
                <a:spcPts val="800"/>
              </a:spcAft>
              <a:buNone/>
              <a:tabLst/>
              <a:defRPr/>
            </a:pPr>
            <a:r>
              <a:rPr lang="en-US" b="0">
                <a:effectLst/>
              </a:rPr>
              <a:t>Cut off this impersonation avenue, while limiting long IT calls. Make the help desk simple to access for trusted users, while blocking everyone else</a:t>
            </a:r>
            <a:endParaRPr lang="en-US" b="0" i="0">
              <a:effectLst/>
            </a:endParaRPr>
          </a:p>
          <a:p>
            <a:pPr marL="0" marR="0" lvl="0" indent="0" algn="l" defTabSz="914400">
              <a:lnSpc>
                <a:spcPct val="107000"/>
              </a:lnSpc>
              <a:spcBef>
                <a:spcPts val="0"/>
              </a:spcBef>
              <a:spcAft>
                <a:spcPts val="800"/>
              </a:spcAft>
              <a:buNone/>
              <a:tabLst/>
              <a:defRPr/>
            </a:pPr>
            <a:endParaRPr lang="en-US" b="0" i="0">
              <a:effectLst/>
            </a:endParaRPr>
          </a:p>
          <a:p>
            <a:pPr>
              <a:lnSpc>
                <a:spcPct val="107000"/>
              </a:lnSpc>
              <a:spcAft>
                <a:spcPts val="800"/>
              </a:spcAft>
              <a:defRPr/>
            </a:pPr>
            <a:r>
              <a:rPr lang="en-US" b="1"/>
              <a:t>Can watch VID webinars that touch all these use cases and go into setup at aka</a:t>
            </a:r>
            <a:r>
              <a:rPr lang="en-US" b="1" i="0">
                <a:effectLst/>
              </a:rPr>
              <a:t>.</a:t>
            </a:r>
            <a:r>
              <a:rPr lang="en-US" b="1"/>
              <a:t>ms/</a:t>
            </a:r>
            <a:r>
              <a:rPr lang="en-US" b="1" err="1"/>
              <a:t>VerifiedIDwebinars</a:t>
            </a:r>
            <a:endParaRPr lang="en-US" err="1"/>
          </a:p>
        </p:txBody>
      </p:sp>
      <p:sp>
        <p:nvSpPr>
          <p:cNvPr id="4" name="Slide Number Placeholder 3">
            <a:extLst>
              <a:ext uri="{FF2B5EF4-FFF2-40B4-BE49-F238E27FC236}">
                <a16:creationId xmlns:a16="http://schemas.microsoft.com/office/drawing/2014/main" id="{50003EDE-6D21-54B2-C83A-1BDBAF2BD32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3E014C3-AC8C-4A60-9C73-5E397988B9BB}"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6168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66CF9-922A-F77C-A8DA-3E4E821288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2B8D6-8C46-2D9D-1CC7-7FCA7F476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8B1AF-29F4-6014-E0DE-44D9D790EB6E}"/>
              </a:ext>
            </a:extLst>
          </p:cNvPr>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400">
                <a:latin typeface="Aptos" panose="020B0004020202020204" pitchFamily="34" charset="0"/>
                <a:ea typeface="Times New Roman" panose="02020603050405020304" pitchFamily="18" charset="0"/>
                <a:cs typeface="Times New Roman" panose="02020603050405020304" pitchFamily="18" charset="0"/>
              </a:rPr>
              <a:t>Face Check with Microsoft Entra Verified ID introduces </a:t>
            </a:r>
            <a:r>
              <a:rPr lang="en-US" sz="1400" b="1">
                <a:latin typeface="Aptos" panose="020B0004020202020204" pitchFamily="34" charset="0"/>
                <a:ea typeface="Times New Roman" panose="02020603050405020304" pitchFamily="18" charset="0"/>
                <a:cs typeface="Times New Roman" panose="02020603050405020304" pitchFamily="18" charset="0"/>
              </a:rPr>
              <a:t>privacy-respecting facial matching </a:t>
            </a:r>
            <a:r>
              <a:rPr lang="en-US" sz="1400">
                <a:latin typeface="Aptos" panose="020B0004020202020204" pitchFamily="34" charset="0"/>
                <a:ea typeface="Times New Roman" panose="02020603050405020304" pitchFamily="18" charset="0"/>
                <a:cs typeface="Times New Roman" panose="02020603050405020304" pitchFamily="18" charset="0"/>
              </a:rPr>
              <a:t>into your identity verification processes. Use it to be certain that you know who is on the other side of a digital interaction when they present a Verified ID.</a:t>
            </a: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400">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400">
                <a:latin typeface="Aptos" panose="020B0004020202020204" pitchFamily="34" charset="0"/>
                <a:ea typeface="Times New Roman" panose="02020603050405020304" pitchFamily="18" charset="0"/>
                <a:cs typeface="Times New Roman" panose="02020603050405020304" pitchFamily="18" charset="0"/>
              </a:rPr>
              <a:t>Face Check is a premium add on that you can implement on top of Verified ID for an additional verification layer of liveness. </a:t>
            </a:r>
            <a:r>
              <a:rPr lang="en-US" sz="1400" b="1">
                <a:latin typeface="Aptos" panose="020B0004020202020204" pitchFamily="34" charset="0"/>
                <a:ea typeface="Times New Roman" panose="02020603050405020304" pitchFamily="18" charset="0"/>
                <a:cs typeface="Times New Roman" panose="02020603050405020304" pitchFamily="18" charset="0"/>
              </a:rPr>
              <a:t>Know who is presenting a Verified ID in the moment it is presented.</a:t>
            </a:r>
            <a:r>
              <a:rPr lang="en-US" sz="1400" b="0">
                <a:latin typeface="Aptos" panose="020B0004020202020204" pitchFamily="34" charset="0"/>
                <a:ea typeface="Times New Roman" panose="02020603050405020304" pitchFamily="18" charset="0"/>
                <a:cs typeface="Times New Roman" panose="02020603050405020304" pitchFamily="18" charset="0"/>
              </a:rPr>
              <a:t> All it takes is a quick selfie.</a:t>
            </a:r>
            <a:endParaRPr lang="en-US" sz="1400" b="1">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400">
              <a:latin typeface="Aptos" panose="020B0004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400">
                <a:latin typeface="Aptos" panose="020B0004020202020204" pitchFamily="34" charset="0"/>
                <a:ea typeface="Times New Roman" panose="02020603050405020304" pitchFamily="18" charset="0"/>
                <a:cs typeface="Times New Roman" panose="02020603050405020304" pitchFamily="18" charset="0"/>
              </a:rPr>
              <a:t>Face Check can be added to any Verified ID scenario. Stop impersonators from onboarding to your company, accessing your sensitive resources and apps, and from using the help desk as an entrance into your organization.</a:t>
            </a:r>
            <a:endParaRPr kumimoji="0" lang="en-US" sz="1400" b="0" i="0" u="sng"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kumimoji="0" lang="en-US" sz="1400" b="0" i="0" u="sng"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kumimoji="0" lang="en-US" sz="1400" b="0" i="0" u="sng" strike="noStrike" kern="1200" cap="none" spc="0" normalizeH="0" baseline="0" noProof="0">
                <a:ln>
                  <a:noFill/>
                </a:ln>
                <a:solidFill>
                  <a:srgbClr val="000000"/>
                </a:solidFill>
                <a:effectLst/>
                <a:uLnTx/>
                <a:uFillTx/>
                <a:latin typeface="Segoe UI"/>
                <a:ea typeface="+mn-ea"/>
                <a:cs typeface="Segoe UI"/>
              </a:rPr>
              <a:t>How does Face Check with Microsoft Entra Verified ID work?</a:t>
            </a:r>
            <a:r>
              <a:rPr kumimoji="0" lang="en-US" sz="1400" b="0" i="0" u="none" strike="noStrike" kern="1200" cap="none" spc="0" normalizeH="0" baseline="0" noProof="0">
                <a:ln>
                  <a:noFill/>
                </a:ln>
                <a:solidFill>
                  <a:srgbClr val="000000"/>
                </a:solidFill>
                <a:effectLst/>
                <a:uLnTx/>
                <a:uFillTx/>
                <a:latin typeface="Segoe UI"/>
                <a:ea typeface="+mn-ea"/>
                <a:cs typeface="Segoe UI"/>
              </a:rPr>
              <a:t> (left side of screen)</a:t>
            </a:r>
            <a:endParaRPr lang="en-US" sz="1500" u="sng">
              <a:latin typeface="Aptos" panose="020B000402020202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endParaRPr lang="en-US" sz="1500">
              <a:latin typeface="Aptos" panose="020B000402020202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US" sz="1500" b="0">
                <a:latin typeface="Aptos" panose="020B0004020202020204" pitchFamily="34" charset="0"/>
                <a:ea typeface="Times New Roman" panose="02020603050405020304" pitchFamily="18" charset="0"/>
                <a:cs typeface="Times New Roman" panose="02020603050405020304" pitchFamily="18" charset="0"/>
              </a:rPr>
              <a:t>Users own Verified IDs, which contain information about their identity such as their name, age, employment status, nationality or any other identity. The Verified ID can store a picture, usually one that comes from </a:t>
            </a:r>
            <a:r>
              <a:rPr lang="en-US" sz="1500">
                <a:latin typeface="Aptos" panose="020B0004020202020204" pitchFamily="34" charset="0"/>
                <a:ea typeface="Times New Roman" panose="02020603050405020304" pitchFamily="18" charset="0"/>
                <a:cs typeface="Times New Roman" panose="02020603050405020304" pitchFamily="18" charset="0"/>
              </a:rPr>
              <a:t>a trusted document such as a passport, driver’s license, or employee credential.</a:t>
            </a:r>
            <a:endParaRPr lang="en-US" sz="1500" b="0">
              <a:latin typeface="Aptos" panose="020B000402020202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endParaRPr lang="en-US" sz="1500" b="0">
              <a:latin typeface="Aptos" panose="020B000402020202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US" sz="1500" b="1">
                <a:latin typeface="Aptos" panose="020B0004020202020204" pitchFamily="34" charset="0"/>
                <a:ea typeface="Times New Roman" panose="02020603050405020304" pitchFamily="18" charset="0"/>
                <a:cs typeface="Times New Roman" panose="02020603050405020304" pitchFamily="18" charset="0"/>
              </a:rPr>
              <a:t>Face Check compares an individual’s live selfie with the photo that is stored on their Verified ID</a:t>
            </a:r>
            <a:r>
              <a:rPr lang="en-US" sz="1500">
                <a:latin typeface="Aptos" panose="020B0004020202020204" pitchFamily="34" charset="0"/>
                <a:ea typeface="Times New Roman" panose="02020603050405020304" pitchFamily="18" charset="0"/>
                <a:cs typeface="Times New Roman" panose="02020603050405020304" pitchFamily="18" charset="0"/>
              </a:rPr>
              <a:t>.</a:t>
            </a:r>
          </a:p>
          <a:p>
            <a:pPr marL="0" marR="0" indent="0">
              <a:lnSpc>
                <a:spcPct val="107000"/>
              </a:lnSpc>
              <a:spcBef>
                <a:spcPts val="0"/>
              </a:spcBef>
              <a:spcAft>
                <a:spcPts val="800"/>
              </a:spcAft>
              <a:buFont typeface="Arial" panose="020B0604020202020204" pitchFamily="34" charset="0"/>
              <a:buNone/>
            </a:pPr>
            <a:endParaRPr lang="en-US" sz="1500">
              <a:latin typeface="Aptos" panose="020B000402020202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US" sz="1500">
                <a:latin typeface="Aptos" panose="020B0004020202020204" pitchFamily="34" charset="0"/>
                <a:ea typeface="Times New Roman" panose="02020603050405020304" pitchFamily="18" charset="0"/>
                <a:cs typeface="Times New Roman" panose="02020603050405020304" pitchFamily="18" charset="0"/>
              </a:rPr>
              <a:t>Face Check is privacy-respecting, </a:t>
            </a:r>
            <a:r>
              <a:rPr lang="en-US" sz="1500" b="1">
                <a:latin typeface="Aptos" panose="020B0004020202020204" pitchFamily="34" charset="0"/>
                <a:ea typeface="Times New Roman" panose="02020603050405020304" pitchFamily="18" charset="0"/>
                <a:cs typeface="Times New Roman" panose="02020603050405020304" pitchFamily="18" charset="0"/>
              </a:rPr>
              <a:t>it does not pass or store any personal information after completing the Face Check. The live selfie is discarded, and the verifying organization only receives a confidence score </a:t>
            </a:r>
            <a:r>
              <a:rPr lang="en-US" sz="1500">
                <a:latin typeface="Aptos" panose="020B0004020202020204" pitchFamily="34" charset="0"/>
                <a:ea typeface="Times New Roman" panose="02020603050405020304" pitchFamily="18" charset="0"/>
                <a:cs typeface="Times New Roman" panose="02020603050405020304" pitchFamily="18" charset="0"/>
              </a:rPr>
              <a:t>that shows how closely the live selfie and stored Verified ID photo resemble each other. Verifiers set a threshold confidence score that they will deem as a valid score. Default is 75%</a:t>
            </a:r>
          </a:p>
          <a:p>
            <a:pPr marL="0" marR="0" indent="0">
              <a:lnSpc>
                <a:spcPct val="107000"/>
              </a:lnSpc>
              <a:spcBef>
                <a:spcPts val="0"/>
              </a:spcBef>
              <a:spcAft>
                <a:spcPts val="800"/>
              </a:spcAft>
              <a:buFont typeface="Arial" panose="020B0604020202020204" pitchFamily="34" charset="0"/>
              <a:buNone/>
            </a:pPr>
            <a:endParaRPr lang="en-US" sz="1500">
              <a:latin typeface="Aptos" panose="020B000402020202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US" sz="1500">
                <a:latin typeface="Aptos" panose="020B0004020202020204" pitchFamily="34" charset="0"/>
                <a:ea typeface="Times New Roman" panose="02020603050405020304" pitchFamily="18" charset="0"/>
                <a:cs typeface="Times New Roman" panose="02020603050405020304" pitchFamily="18" charset="0"/>
              </a:rPr>
              <a:t>Examples where you may want Face Check in addition to Verified ID:</a:t>
            </a:r>
          </a:p>
          <a:p>
            <a:pPr marL="285750" marR="0" indent="-285750">
              <a:lnSpc>
                <a:spcPct val="107000"/>
              </a:lnSpc>
              <a:spcBef>
                <a:spcPts val="0"/>
              </a:spcBef>
              <a:spcAft>
                <a:spcPts val="800"/>
              </a:spcAft>
              <a:buFontTx/>
              <a:buChar char="-"/>
            </a:pPr>
            <a:r>
              <a:rPr lang="en-US" sz="1500">
                <a:effectLst/>
                <a:latin typeface="Aptos" panose="020B0004020202020204" pitchFamily="34" charset="0"/>
                <a:ea typeface="Times New Roman" panose="02020603050405020304" pitchFamily="18" charset="0"/>
                <a:cs typeface="Times New Roman" panose="02020603050405020304" pitchFamily="18" charset="0"/>
              </a:rPr>
              <a:t>For a basic help desk function, just Verified ID is likely enough. If an employee wants to reset their password or recover their account, those are more sensitive actions where you might want to be more certain about who is taking the action. Use Face Check to ensure that the rightful user is taking this action and that an impersonator isn’t going to lock them out by changing a password</a:t>
            </a:r>
          </a:p>
          <a:p>
            <a:pPr marL="285750" marR="0" indent="-285750">
              <a:lnSpc>
                <a:spcPct val="107000"/>
              </a:lnSpc>
              <a:spcBef>
                <a:spcPts val="0"/>
              </a:spcBef>
              <a:spcAft>
                <a:spcPts val="800"/>
              </a:spcAft>
              <a:buFontTx/>
              <a:buChar char="-"/>
            </a:pPr>
            <a:r>
              <a:rPr lang="en-US" sz="1500">
                <a:effectLst/>
                <a:latin typeface="Aptos" panose="020B0004020202020204" pitchFamily="34" charset="0"/>
                <a:ea typeface="Times New Roman" panose="02020603050405020304" pitchFamily="18" charset="0"/>
                <a:cs typeface="Times New Roman" panose="02020603050405020304" pitchFamily="18" charset="0"/>
              </a:rPr>
              <a:t>If a banking customer is making an unusually large transaction, you may want to make sure the right person is spending that much money</a:t>
            </a:r>
          </a:p>
          <a:p>
            <a:pPr marL="285750" marR="0" indent="-285750">
              <a:lnSpc>
                <a:spcPct val="107000"/>
              </a:lnSpc>
              <a:spcBef>
                <a:spcPts val="0"/>
              </a:spcBef>
              <a:spcAft>
                <a:spcPts val="800"/>
              </a:spcAft>
              <a:buFontTx/>
              <a:buChar char="-"/>
            </a:pPr>
            <a:r>
              <a:rPr lang="en-US" sz="1500">
                <a:effectLst/>
                <a:latin typeface="Aptos" panose="020B0004020202020204" pitchFamily="34" charset="0"/>
                <a:ea typeface="Times New Roman" panose="02020603050405020304" pitchFamily="18" charset="0"/>
                <a:cs typeface="Times New Roman" panose="02020603050405020304" pitchFamily="18" charset="0"/>
              </a:rPr>
              <a:t>In academia, a university could want to make sure that the right student is about to take an online exam</a:t>
            </a:r>
          </a:p>
          <a:p>
            <a:pPr marL="285750" marR="0" indent="-285750">
              <a:lnSpc>
                <a:spcPct val="107000"/>
              </a:lnSpc>
              <a:spcBef>
                <a:spcPts val="0"/>
              </a:spcBef>
              <a:spcAft>
                <a:spcPts val="800"/>
              </a:spcAft>
              <a:buFontTx/>
              <a:buChar char="-"/>
            </a:pPr>
            <a:r>
              <a:rPr lang="en-US" sz="1500">
                <a:effectLst/>
                <a:latin typeface="Aptos" panose="020B0004020202020204" pitchFamily="34" charset="0"/>
                <a:ea typeface="Times New Roman" panose="02020603050405020304" pitchFamily="18" charset="0"/>
                <a:cs typeface="Times New Roman" panose="02020603050405020304" pitchFamily="18" charset="0"/>
              </a:rPr>
              <a:t>Use Face Check for an action in need of higher assurance that you’re dealing with the right person</a:t>
            </a:r>
          </a:p>
          <a:p>
            <a:pPr marL="0" marR="0" indent="0">
              <a:lnSpc>
                <a:spcPct val="107000"/>
              </a:lnSpc>
              <a:spcBef>
                <a:spcPts val="0"/>
              </a:spcBef>
              <a:spcAft>
                <a:spcPts val="800"/>
              </a:spcAft>
              <a:buFont typeface="Arial" panose="020B0604020202020204" pitchFamily="34" charset="0"/>
              <a:buNone/>
            </a:pPr>
            <a:endParaRPr lang="en-US" sz="1500">
              <a:latin typeface="Aptos" panose="020B000402020202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endParaRPr lang="en-US" sz="1500">
              <a:latin typeface="Aptos" panose="020B0004020202020204" pitchFamily="34" charset="0"/>
              <a:ea typeface="Times New Roman" panose="02020603050405020304" pitchFamily="18" charset="0"/>
              <a:cs typeface="Times New Roman" panose="02020603050405020304" pitchFamily="18" charset="0"/>
            </a:endParaRPr>
          </a:p>
          <a:p>
            <a:pPr marL="0" marR="0" indent="0">
              <a:lnSpc>
                <a:spcPct val="107000"/>
              </a:lnSpc>
              <a:spcBef>
                <a:spcPts val="0"/>
              </a:spcBef>
              <a:spcAft>
                <a:spcPts val="800"/>
              </a:spcAft>
              <a:buFont typeface="Arial" panose="020B0604020202020204" pitchFamily="34" charset="0"/>
              <a:buNone/>
            </a:pPr>
            <a:r>
              <a:rPr lang="en-US" sz="1500">
                <a:latin typeface="Aptos" panose="020B0004020202020204" pitchFamily="34" charset="0"/>
                <a:ea typeface="Times New Roman" panose="02020603050405020304" pitchFamily="18" charset="0"/>
                <a:cs typeface="Times New Roman" panose="02020603050405020304" pitchFamily="18" charset="0"/>
              </a:rPr>
              <a:t>TRANSITION: Let’s see an example</a:t>
            </a:r>
          </a:p>
          <a:p>
            <a:pPr marL="0" marR="0" indent="0">
              <a:lnSpc>
                <a:spcPct val="107000"/>
              </a:lnSpc>
              <a:spcBef>
                <a:spcPts val="0"/>
              </a:spcBef>
              <a:spcAft>
                <a:spcPts val="800"/>
              </a:spcAft>
              <a:buFont typeface="Arial" panose="020B0604020202020204" pitchFamily="34" charset="0"/>
              <a:buNone/>
            </a:pPr>
            <a:endParaRPr lang="en-US" sz="1500">
              <a:latin typeface="Aptos" panose="020B0004020202020204" pitchFamily="34"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55ECDB86-34BC-7283-DB1B-F377473CC0B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A04789D-D818-4FC1-8D25-3F5F625235E1}"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47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1A3A00-0601-43DA-77EF-E3256CE4EF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50F25A-1DC3-38D4-C50F-702619CD08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12DB5-0296-01BE-EC23-F65641C9D4CE}"/>
              </a:ext>
            </a:extLst>
          </p:cNvPr>
          <p:cNvSpPr>
            <a:spLocks noGrp="1"/>
          </p:cNvSpPr>
          <p:nvPr>
            <p:ph type="body" idx="1"/>
          </p:nvPr>
        </p:nvSpPr>
        <p:spPr/>
        <p:txBody>
          <a:bodyPr/>
          <a:lstStyle/>
          <a:p>
            <a:r>
              <a:rPr lang="en-US" dirty="0"/>
              <a:t>By keeping these 5 key points in mind, you can ensure that your POC delivers meaningful results and insights. By setting the right expectations, tailoring your POC to the customer's unique needs, engaging stakeholders throughout the project, defining success criteria and goals, and ensuring that the customer has the right knowledge, you can deliver a successful POC that meets your customer's needs and drives business value.</a:t>
            </a:r>
          </a:p>
        </p:txBody>
      </p:sp>
      <p:sp>
        <p:nvSpPr>
          <p:cNvPr id="4" name="Slide Number Placeholder 3">
            <a:extLst>
              <a:ext uri="{FF2B5EF4-FFF2-40B4-BE49-F238E27FC236}">
                <a16:creationId xmlns:a16="http://schemas.microsoft.com/office/drawing/2014/main" id="{9D2D2AC3-65E3-F27E-83DC-956D68D05B07}"/>
              </a:ext>
            </a:extLst>
          </p:cNvPr>
          <p:cNvSpPr>
            <a:spLocks noGrp="1"/>
          </p:cNvSpPr>
          <p:nvPr>
            <p:ph type="sldNum" sz="quarter" idx="5"/>
          </p:nvPr>
        </p:nvSpPr>
        <p:spPr/>
        <p:txBody>
          <a:bodyPr/>
          <a:lstStyle/>
          <a:p>
            <a:fld id="{14109E0C-EBD3-431E-A0DE-FA67E6AFCA99}" type="slidenum">
              <a:rPr lang="en-US" smtClean="0"/>
              <a:t>7</a:t>
            </a:fld>
            <a:endParaRPr lang="en-US"/>
          </a:p>
        </p:txBody>
      </p:sp>
    </p:spTree>
    <p:extLst>
      <p:ext uri="{BB962C8B-B14F-4D97-AF65-F5344CB8AC3E}">
        <p14:creationId xmlns:p14="http://schemas.microsoft.com/office/powerpoint/2010/main" val="3992063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4034737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4/15/2025 2:50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5716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CFE5D8-2234-42A6-A69E-2976D39D826D}" type="slidenum">
              <a:rPr lang="en-US" smtClean="0"/>
              <a:t>10</a:t>
            </a:fld>
            <a:endParaRPr lang="en-US"/>
          </a:p>
        </p:txBody>
      </p:sp>
    </p:spTree>
    <p:extLst>
      <p:ext uri="{BB962C8B-B14F-4D97-AF65-F5344CB8AC3E}">
        <p14:creationId xmlns:p14="http://schemas.microsoft.com/office/powerpoint/2010/main" val="5105162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1A35D-F4E0-6853-B957-75392BD1B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CE533-80DC-A1B1-0AA7-A710A07934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829D63-10A9-73E5-E3DC-2542967AA6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mn-cs"/>
              </a:rPr>
              <a:t>Custom credential</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2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mn-cs"/>
              </a:rPr>
              <a:t>User claims from door management system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2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mn-cs"/>
              </a:rPr>
              <a:t>HR system</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2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mn-cs"/>
              </a:rPr>
              <a:t>Self-registration OR</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GB" sz="12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mn-cs"/>
              </a:rPr>
              <a:t>IDV partner issued </a:t>
            </a:r>
          </a:p>
        </p:txBody>
      </p:sp>
      <p:sp>
        <p:nvSpPr>
          <p:cNvPr id="4" name="Header Placeholder 3">
            <a:extLst>
              <a:ext uri="{FF2B5EF4-FFF2-40B4-BE49-F238E27FC236}">
                <a16:creationId xmlns:a16="http://schemas.microsoft.com/office/drawing/2014/main" id="{0FFEF153-0EEF-8A45-E18E-CD3889E9138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a:extLst>
              <a:ext uri="{FF2B5EF4-FFF2-40B4-BE49-F238E27FC236}">
                <a16:creationId xmlns:a16="http://schemas.microsoft.com/office/drawing/2014/main" id="{FE446E59-454B-AC78-30F7-0FA2240F2FD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324B2-5F69-2D14-09E0-D4316335FFD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2:50 PM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a:extLst>
              <a:ext uri="{FF2B5EF4-FFF2-40B4-BE49-F238E27FC236}">
                <a16:creationId xmlns:a16="http://schemas.microsoft.com/office/drawing/2014/main" id="{935ECA06-5C64-E48A-9FFC-3202AD6ED98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592134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0.emf"/><Relationship Id="rId1" Type="http://schemas.openxmlformats.org/officeDocument/2006/relationships/slideMaster" Target="../slideMasters/slideMaster4.xml"/><Relationship Id="rId4" Type="http://schemas.openxmlformats.org/officeDocument/2006/relationships/image" Target="../media/image51.sv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5" Type="http://schemas.openxmlformats.org/officeDocument/2006/relationships/image" Target="../media/image47.jpeg"/><Relationship Id="rId4" Type="http://schemas.openxmlformats.org/officeDocument/2006/relationships/image" Target="../media/image17.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4.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65.jpeg"/><Relationship Id="rId5" Type="http://schemas.openxmlformats.org/officeDocument/2006/relationships/image" Target="../media/image47.jpeg"/><Relationship Id="rId4" Type="http://schemas.openxmlformats.org/officeDocument/2006/relationships/image" Target="../media/image17.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5" Type="http://schemas.openxmlformats.org/officeDocument/2006/relationships/image" Target="../media/image47.jpeg"/><Relationship Id="rId4" Type="http://schemas.openxmlformats.org/officeDocument/2006/relationships/image" Target="../media/image17.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65.jpeg"/><Relationship Id="rId5" Type="http://schemas.openxmlformats.org/officeDocument/2006/relationships/image" Target="../media/image47.jpeg"/><Relationship Id="rId4" Type="http://schemas.openxmlformats.org/officeDocument/2006/relationships/image" Target="../media/image17.jpe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4.xml"/><Relationship Id="rId4" Type="http://schemas.openxmlformats.org/officeDocument/2006/relationships/image" Target="../media/image73.png"/></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 Id="rId5" Type="http://schemas.openxmlformats.org/officeDocument/2006/relationships/image" Target="../media/image32.svg"/><Relationship Id="rId4"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8.svg"/><Relationship Id="rId2" Type="http://schemas.openxmlformats.org/officeDocument/2006/relationships/image" Target="../media/image33.png"/><Relationship Id="rId1" Type="http://schemas.openxmlformats.org/officeDocument/2006/relationships/slideMaster" Target="../slideMasters/slideMaster3.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47.jpeg"/><Relationship Id="rId4" Type="http://schemas.openxmlformats.org/officeDocument/2006/relationships/image" Target="../media/image17.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rgbClr val="000000"/>
                </a:solidFill>
              </a:defRPr>
            </a:lvl1pPr>
          </a:lstStyle>
          <a:p>
            <a:r>
              <a:rPr lang="en-US"/>
              <a:t>Microsoft 365</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rgbClr val="000000"/>
                </a:solidFill>
                <a:latin typeface="+mn-lt"/>
              </a:defRPr>
            </a:lvl1pPr>
          </a:lstStyle>
          <a:p>
            <a:pPr lvl="0"/>
            <a:r>
              <a:rPr lang="en-US"/>
              <a:t>Author name</a:t>
            </a:r>
          </a:p>
          <a:p>
            <a:pPr lvl="0"/>
            <a:r>
              <a:rPr lang="en-US"/>
              <a:t>Date</a:t>
            </a:r>
          </a:p>
        </p:txBody>
      </p:sp>
      <p:pic>
        <p:nvPicPr>
          <p:cNvPr id="18" name="Picture 17">
            <a:extLst>
              <a:ext uri="{FF2B5EF4-FFF2-40B4-BE49-F238E27FC236}">
                <a16:creationId xmlns:a16="http://schemas.microsoft.com/office/drawing/2014/main" id="{9F4A718E-6F7C-414B-B5B4-AA6809C768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386879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iagram layout 3 with subhea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C83F582-ADC5-7A44-81D3-1382788063E2}"/>
              </a:ext>
            </a:extLst>
          </p:cNvPr>
          <p:cNvSpPr/>
          <p:nvPr/>
        </p:nvSpPr>
        <p:spPr bwMode="auto">
          <a:xfrm>
            <a:off x="0" y="1884058"/>
            <a:ext cx="12191999" cy="497394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Diagram layout 3</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986249367"/>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95306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189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hree Column Bullet text Light Blue headers with 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7" name="Text Placeholder 2">
            <a:extLst>
              <a:ext uri="{FF2B5EF4-FFF2-40B4-BE49-F238E27FC236}">
                <a16:creationId xmlns:a16="http://schemas.microsoft.com/office/drawing/2014/main" id="{E0431D2A-335E-48DD-8F69-6E4F30C946F1}"/>
              </a:ext>
            </a:extLst>
          </p:cNvPr>
          <p:cNvSpPr>
            <a:spLocks noGrp="1"/>
          </p:cNvSpPr>
          <p:nvPr>
            <p:ph type="body" sz="quarter" idx="10"/>
          </p:nvPr>
        </p:nvSpPr>
        <p:spPr>
          <a:xfrm>
            <a:off x="588264" y="2025650"/>
            <a:ext cx="3572581" cy="4243388"/>
          </a:xfrm>
        </p:spPr>
        <p:txBody>
          <a:bodyPr tIns="91440">
            <a:noAutofit/>
          </a:bodyPr>
          <a:lstStyle>
            <a:lvl1pPr marL="0" indent="0">
              <a:spcBef>
                <a:spcPts val="200"/>
              </a:spcBef>
              <a:buNone/>
              <a:defRPr sz="1600" b="0">
                <a:solidFill>
                  <a:schemeClr val="tx1"/>
                </a:solidFill>
                <a:latin typeface="+mn-lt"/>
              </a:defRPr>
            </a:lvl1pPr>
            <a:lvl2pPr marL="228600" indent="-228600">
              <a:spcBef>
                <a:spcPts val="200"/>
              </a:spcBef>
              <a:buClr>
                <a:schemeClr val="tx2"/>
              </a:buClr>
              <a:buFont typeface="Arial" panose="020B0604020202020204" pitchFamily="34" charset="0"/>
              <a:buChar char="•"/>
              <a:defRPr sz="1600" b="0">
                <a:solidFill>
                  <a:schemeClr val="tx1"/>
                </a:solidFill>
                <a:latin typeface="+mn-lt"/>
              </a:defRPr>
            </a:lvl2pPr>
            <a:lvl3pPr marL="457200" indent="-228600">
              <a:spcBef>
                <a:spcPts val="200"/>
              </a:spcBef>
              <a:buClr>
                <a:schemeClr val="tx2"/>
              </a:buClr>
              <a:buFont typeface="Arial" panose="020B0604020202020204" pitchFamily="34" charset="0"/>
              <a:buChar char="•"/>
              <a:defRPr sz="1600">
                <a:solidFill>
                  <a:schemeClr val="tx1"/>
                </a:solidFill>
                <a:latin typeface="+mn-lt"/>
              </a:defRPr>
            </a:lvl3pPr>
            <a:lvl4pPr marL="685800" indent="-228600">
              <a:spcBef>
                <a:spcPts val="200"/>
              </a:spcBef>
              <a:buClr>
                <a:schemeClr val="tx2"/>
              </a:buClr>
              <a:buFont typeface="Arial" panose="020B0604020202020204" pitchFamily="34" charset="0"/>
              <a:buChar char="•"/>
              <a:defRPr sz="1600">
                <a:solidFill>
                  <a:schemeClr val="tx1"/>
                </a:solidFill>
                <a:latin typeface="+mn-lt"/>
              </a:defRPr>
            </a:lvl4pPr>
            <a:lvl5pPr marL="914400" indent="-228600">
              <a:spcBef>
                <a:spcPts val="200"/>
              </a:spcBef>
              <a:buClr>
                <a:schemeClr val="tx2"/>
              </a:buClr>
              <a:buFont typeface="Arial" panose="020B0604020202020204" pitchFamily="34" charset="0"/>
              <a:buChar char="•"/>
              <a:defRPr sz="1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AF27E64-C8A4-4E2A-9FD2-EF9577770DCE}"/>
              </a:ext>
            </a:extLst>
          </p:cNvPr>
          <p:cNvSpPr>
            <a:spLocks noGrp="1"/>
          </p:cNvSpPr>
          <p:nvPr>
            <p:ph type="body" sz="quarter" idx="15"/>
          </p:nvPr>
        </p:nvSpPr>
        <p:spPr>
          <a:xfrm>
            <a:off x="4309708" y="2025650"/>
            <a:ext cx="3572581" cy="4243388"/>
          </a:xfrm>
        </p:spPr>
        <p:txBody>
          <a:bodyPr tIns="91440">
            <a:noAutofit/>
          </a:bodyPr>
          <a:lstStyle>
            <a:lvl1pPr marL="0" indent="0">
              <a:spcBef>
                <a:spcPts val="200"/>
              </a:spcBef>
              <a:buNone/>
              <a:defRPr sz="1600" b="0">
                <a:solidFill>
                  <a:schemeClr val="tx1"/>
                </a:solidFill>
                <a:latin typeface="+mn-lt"/>
              </a:defRPr>
            </a:lvl1pPr>
            <a:lvl2pPr marL="228600" indent="-228600">
              <a:spcBef>
                <a:spcPts val="200"/>
              </a:spcBef>
              <a:buClr>
                <a:schemeClr val="tx2"/>
              </a:buClr>
              <a:buFont typeface="Arial" panose="020B0604020202020204" pitchFamily="34" charset="0"/>
              <a:buChar char="•"/>
              <a:defRPr sz="1600" b="0">
                <a:solidFill>
                  <a:schemeClr val="tx1"/>
                </a:solidFill>
                <a:latin typeface="+mn-lt"/>
              </a:defRPr>
            </a:lvl2pPr>
            <a:lvl3pPr marL="457200" indent="-228600">
              <a:spcBef>
                <a:spcPts val="200"/>
              </a:spcBef>
              <a:buClr>
                <a:schemeClr val="tx2"/>
              </a:buClr>
              <a:buFont typeface="Arial" panose="020B0604020202020204" pitchFamily="34" charset="0"/>
              <a:buChar char="•"/>
              <a:defRPr sz="1600">
                <a:solidFill>
                  <a:schemeClr val="tx1"/>
                </a:solidFill>
                <a:latin typeface="+mn-lt"/>
              </a:defRPr>
            </a:lvl3pPr>
            <a:lvl4pPr marL="685800" indent="-228600">
              <a:spcBef>
                <a:spcPts val="200"/>
              </a:spcBef>
              <a:buClr>
                <a:schemeClr val="tx2"/>
              </a:buClr>
              <a:buFont typeface="Arial" panose="020B0604020202020204" pitchFamily="34" charset="0"/>
              <a:buChar char="•"/>
              <a:defRPr sz="1600">
                <a:solidFill>
                  <a:schemeClr val="tx1"/>
                </a:solidFill>
                <a:latin typeface="+mn-lt"/>
              </a:defRPr>
            </a:lvl4pPr>
            <a:lvl5pPr marL="914400" indent="-228600">
              <a:spcBef>
                <a:spcPts val="200"/>
              </a:spcBef>
              <a:buClr>
                <a:schemeClr val="tx2"/>
              </a:buClr>
              <a:buFont typeface="Arial" panose="020B0604020202020204" pitchFamily="34" charset="0"/>
              <a:buChar char="•"/>
              <a:defRPr sz="1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9C148C0D-E730-4FF5-8E70-E4FDA08695F2}"/>
              </a:ext>
            </a:extLst>
          </p:cNvPr>
          <p:cNvSpPr>
            <a:spLocks noGrp="1"/>
          </p:cNvSpPr>
          <p:nvPr>
            <p:ph type="body" sz="quarter" idx="16"/>
          </p:nvPr>
        </p:nvSpPr>
        <p:spPr>
          <a:xfrm>
            <a:off x="8036807" y="2025650"/>
            <a:ext cx="3572581" cy="4243388"/>
          </a:xfrm>
        </p:spPr>
        <p:txBody>
          <a:bodyPr tIns="91440">
            <a:noAutofit/>
          </a:bodyPr>
          <a:lstStyle>
            <a:lvl1pPr marL="0" indent="0">
              <a:spcBef>
                <a:spcPts val="200"/>
              </a:spcBef>
              <a:buNone/>
              <a:defRPr sz="1600" b="0">
                <a:solidFill>
                  <a:schemeClr val="tx1"/>
                </a:solidFill>
                <a:latin typeface="+mn-lt"/>
              </a:defRPr>
            </a:lvl1pPr>
            <a:lvl2pPr marL="228600" indent="-228600">
              <a:spcBef>
                <a:spcPts val="200"/>
              </a:spcBef>
              <a:buClr>
                <a:schemeClr val="tx2"/>
              </a:buClr>
              <a:buFont typeface="Arial" panose="020B0604020202020204" pitchFamily="34" charset="0"/>
              <a:buChar char="•"/>
              <a:defRPr sz="1600" b="0">
                <a:solidFill>
                  <a:schemeClr val="tx1"/>
                </a:solidFill>
                <a:latin typeface="+mn-lt"/>
              </a:defRPr>
            </a:lvl2pPr>
            <a:lvl3pPr marL="457200" indent="-228600">
              <a:spcBef>
                <a:spcPts val="200"/>
              </a:spcBef>
              <a:buClr>
                <a:schemeClr val="tx2"/>
              </a:buClr>
              <a:buFont typeface="Arial" panose="020B0604020202020204" pitchFamily="34" charset="0"/>
              <a:buChar char="•"/>
              <a:defRPr sz="1600">
                <a:solidFill>
                  <a:schemeClr val="tx1"/>
                </a:solidFill>
                <a:latin typeface="+mn-lt"/>
              </a:defRPr>
            </a:lvl3pPr>
            <a:lvl4pPr marL="685800" indent="-228600">
              <a:spcBef>
                <a:spcPts val="200"/>
              </a:spcBef>
              <a:buClr>
                <a:schemeClr val="tx2"/>
              </a:buClr>
              <a:buFont typeface="Arial" panose="020B0604020202020204" pitchFamily="34" charset="0"/>
              <a:buChar char="•"/>
              <a:defRPr sz="1600">
                <a:solidFill>
                  <a:schemeClr val="tx1"/>
                </a:solidFill>
                <a:latin typeface="+mn-lt"/>
              </a:defRPr>
            </a:lvl4pPr>
            <a:lvl5pPr marL="914400" indent="-228600">
              <a:spcBef>
                <a:spcPts val="200"/>
              </a:spcBef>
              <a:buClr>
                <a:schemeClr val="tx2"/>
              </a:buClr>
              <a:buFont typeface="Arial" panose="020B0604020202020204" pitchFamily="34" charset="0"/>
              <a:buChar char="•"/>
              <a:defRPr sz="16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3">
            <a:extLst>
              <a:ext uri="{FF2B5EF4-FFF2-40B4-BE49-F238E27FC236}">
                <a16:creationId xmlns:a16="http://schemas.microsoft.com/office/drawing/2014/main" id="{C65E56AF-B939-4F1E-87F1-566749BD3AEE}"/>
              </a:ext>
            </a:extLst>
          </p:cNvPr>
          <p:cNvSpPr>
            <a:spLocks noGrp="1"/>
          </p:cNvSpPr>
          <p:nvPr>
            <p:ph type="body" sz="quarter" idx="25" hasCustomPrompt="1"/>
          </p:nvPr>
        </p:nvSpPr>
        <p:spPr>
          <a:xfrm>
            <a:off x="588263" y="1625600"/>
            <a:ext cx="3572579" cy="398174"/>
          </a:xfrm>
          <a:solidFill>
            <a:schemeClr val="bg1"/>
          </a:solidFill>
          <a:effectLst>
            <a:outerShdw dist="25400" dir="5400000" algn="t" rotWithShape="0">
              <a:schemeClr val="accent1"/>
            </a:outerShdw>
          </a:effectLst>
        </p:spPr>
        <p:txBody>
          <a:bodyPr lIns="137160" rIns="137160" anchor="ctr">
            <a:noAutofit/>
          </a:bodyPr>
          <a:lstStyle>
            <a:lvl1pPr marL="0" indent="0" algn="ctr">
              <a:buNone/>
              <a:defRPr sz="1800"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8" name="Text Placeholder 13">
            <a:extLst>
              <a:ext uri="{FF2B5EF4-FFF2-40B4-BE49-F238E27FC236}">
                <a16:creationId xmlns:a16="http://schemas.microsoft.com/office/drawing/2014/main" id="{DA85B617-202E-4FEC-B7AD-0EE3308D38F5}"/>
              </a:ext>
            </a:extLst>
          </p:cNvPr>
          <p:cNvSpPr>
            <a:spLocks noGrp="1"/>
          </p:cNvSpPr>
          <p:nvPr>
            <p:ph type="body" sz="quarter" idx="26" hasCustomPrompt="1"/>
          </p:nvPr>
        </p:nvSpPr>
        <p:spPr>
          <a:xfrm>
            <a:off x="4309710" y="1625600"/>
            <a:ext cx="3572579" cy="398174"/>
          </a:xfrm>
          <a:solidFill>
            <a:schemeClr val="bg1"/>
          </a:solidFill>
          <a:effectLst>
            <a:outerShdw dist="25400" dir="5400000" algn="t" rotWithShape="0">
              <a:schemeClr val="accent1"/>
            </a:outerShdw>
          </a:effectLst>
        </p:spPr>
        <p:txBody>
          <a:bodyPr lIns="137160" rIns="137160" anchor="ctr">
            <a:noAutofit/>
          </a:bodyPr>
          <a:lstStyle>
            <a:lvl1pPr marL="0" indent="0" algn="ctr">
              <a:buNone/>
              <a:defRPr sz="1800"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19" name="Text Placeholder 13">
            <a:extLst>
              <a:ext uri="{FF2B5EF4-FFF2-40B4-BE49-F238E27FC236}">
                <a16:creationId xmlns:a16="http://schemas.microsoft.com/office/drawing/2014/main" id="{0563A9D4-38EB-4F3E-A7B8-3D9927E1AC34}"/>
              </a:ext>
            </a:extLst>
          </p:cNvPr>
          <p:cNvSpPr>
            <a:spLocks noGrp="1"/>
          </p:cNvSpPr>
          <p:nvPr>
            <p:ph type="body" sz="quarter" idx="27" hasCustomPrompt="1"/>
          </p:nvPr>
        </p:nvSpPr>
        <p:spPr>
          <a:xfrm>
            <a:off x="8036804" y="1625600"/>
            <a:ext cx="3572579" cy="398174"/>
          </a:xfrm>
          <a:solidFill>
            <a:schemeClr val="bg1"/>
          </a:solidFill>
          <a:effectLst>
            <a:outerShdw dist="25400" dir="5400000" algn="t" rotWithShape="0">
              <a:schemeClr val="accent1"/>
            </a:outerShdw>
          </a:effectLst>
        </p:spPr>
        <p:txBody>
          <a:bodyPr lIns="137160" rIns="137160" anchor="ctr">
            <a:noAutofit/>
          </a:bodyPr>
          <a:lstStyle>
            <a:lvl1pPr marL="0" indent="0" algn="ctr">
              <a:buNone/>
              <a:defRPr sz="1800" b="0" i="0">
                <a:solidFill>
                  <a:schemeClr val="accent1"/>
                </a:solidFill>
                <a:latin typeface="+mn-lt"/>
              </a:defRPr>
            </a:lvl1pPr>
            <a:lvl2pPr>
              <a:defRPr sz="2353" b="0" i="0">
                <a:latin typeface="+mj-lt"/>
              </a:defRPr>
            </a:lvl2pPr>
            <a:lvl3pPr>
              <a:defRPr sz="2353" b="0" i="0">
                <a:latin typeface="+mj-lt"/>
              </a:defRPr>
            </a:lvl3pPr>
            <a:lvl4pPr>
              <a:defRPr sz="2353" b="0" i="0">
                <a:latin typeface="+mj-lt"/>
              </a:defRPr>
            </a:lvl4pPr>
            <a:lvl5pPr>
              <a:defRPr sz="2353" b="0" i="0">
                <a:latin typeface="+mj-lt"/>
              </a:defRPr>
            </a:lvl5pPr>
          </a:lstStyle>
          <a:p>
            <a:pPr lvl="0"/>
            <a:r>
              <a:rPr lang="en-US"/>
              <a:t>Click to add text</a:t>
            </a:r>
          </a:p>
        </p:txBody>
      </p:sp>
      <p:sp>
        <p:nvSpPr>
          <p:cNvPr id="23" name="Footer Placeholder 2">
            <a:extLst>
              <a:ext uri="{FF2B5EF4-FFF2-40B4-BE49-F238E27FC236}">
                <a16:creationId xmlns:a16="http://schemas.microsoft.com/office/drawing/2014/main" id="{2D9B28C5-62A0-4BA2-BBCA-F8804ADCD52E}"/>
              </a:ext>
            </a:extLst>
          </p:cNvPr>
          <p:cNvSpPr>
            <a:spLocks noGrp="1"/>
          </p:cNvSpPr>
          <p:nvPr>
            <p:ph type="ftr" sz="quarter" idx="28"/>
          </p:nvPr>
        </p:nvSpPr>
        <p:spPr>
          <a:xfrm>
            <a:off x="5467626" y="6532344"/>
            <a:ext cx="1256754" cy="153888"/>
          </a:xfrm>
          <a:prstGeom prst="rect">
            <a:avLst/>
          </a:prstGeom>
        </p:spPr>
        <p:txBody>
          <a:bodyPr vert="horz" wrap="none" lIns="0" tIns="0" rIns="0" bIns="0" rtlCol="0" anchor="ctr">
            <a:spAutoFit/>
          </a:bodyPr>
          <a:lstStyle>
            <a:defPPr>
              <a:defRPr lang="en-US"/>
            </a:defPPr>
            <a:lvl1pPr marL="0" algn="ctr" defTabSz="914367" rtl="0" eaLnBrk="1" latinLnBrk="0" hangingPunct="1">
              <a:defRPr sz="10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Microsoft Confidential</a:t>
            </a:r>
          </a:p>
        </p:txBody>
      </p:sp>
      <p:sp>
        <p:nvSpPr>
          <p:cNvPr id="24" name="Slide Number Placeholder 3">
            <a:extLst>
              <a:ext uri="{FF2B5EF4-FFF2-40B4-BE49-F238E27FC236}">
                <a16:creationId xmlns:a16="http://schemas.microsoft.com/office/drawing/2014/main" id="{88F3B064-B744-49A7-969D-8923FE931372}"/>
              </a:ext>
            </a:extLst>
          </p:cNvPr>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10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25" name="Date Placeholder 4">
            <a:extLst>
              <a:ext uri="{FF2B5EF4-FFF2-40B4-BE49-F238E27FC236}">
                <a16:creationId xmlns:a16="http://schemas.microsoft.com/office/drawing/2014/main" id="{EDBA2790-1A97-48A4-8928-83B6CBEE34BA}"/>
              </a:ext>
            </a:extLst>
          </p:cNvPr>
          <p:cNvSpPr>
            <a:spLocks noGrp="1"/>
          </p:cNvSpPr>
          <p:nvPr>
            <p:ph type="dt" sz="half" idx="17"/>
          </p:nvPr>
        </p:nvSpPr>
        <p:spPr>
          <a:xfrm>
            <a:off x="385108" y="6533846"/>
            <a:ext cx="2742188" cy="150885"/>
          </a:xfrm>
          <a:prstGeom prst="rect">
            <a:avLst/>
          </a:prstGeom>
        </p:spPr>
        <p:txBody>
          <a:bodyPr vert="horz" lIns="91440" tIns="45720" rIns="91440" bIns="45720" rtlCol="0" anchor="ctr"/>
          <a:lstStyle>
            <a:defPPr>
              <a:defRPr lang="en-US"/>
            </a:defPPr>
            <a:lvl1pPr marL="0" algn="l" defTabSz="914367" rtl="0" eaLnBrk="1" latinLnBrk="0" hangingPunct="1">
              <a:defRPr sz="10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SCI&amp;M Business Planning</a:t>
            </a:r>
          </a:p>
        </p:txBody>
      </p:sp>
    </p:spTree>
    <p:extLst>
      <p:ext uri="{BB962C8B-B14F-4D97-AF65-F5344CB8AC3E}">
        <p14:creationId xmlns:p14="http://schemas.microsoft.com/office/powerpoint/2010/main" val="2415130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9203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8741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658518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896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3C6DBF-1653-4417-954A-61CF080F3BED}"/>
              </a:ext>
            </a:extLst>
          </p:cNvPr>
          <p:cNvSpPr>
            <a:spLocks noGrp="1"/>
          </p:cNvSpPr>
          <p:nvPr>
            <p:ph type="dt" sz="half" idx="10"/>
          </p:nvPr>
        </p:nvSpPr>
        <p:spPr/>
        <p:txBody>
          <a:bodyPr/>
          <a:lstStyle/>
          <a:p>
            <a:fld id="{42D273D2-F4E5-4423-BA69-DACA0B39CA66}" type="datetimeFigureOut">
              <a:rPr lang="en-US" smtClean="0"/>
              <a:t>4/15/2025</a:t>
            </a:fld>
            <a:endParaRPr lang="en-US"/>
          </a:p>
        </p:txBody>
      </p:sp>
      <p:sp>
        <p:nvSpPr>
          <p:cNvPr id="3" name="Footer Placeholder 2">
            <a:extLst>
              <a:ext uri="{FF2B5EF4-FFF2-40B4-BE49-F238E27FC236}">
                <a16:creationId xmlns:a16="http://schemas.microsoft.com/office/drawing/2014/main" id="{F827A44D-827B-4F5E-97A5-F982D59771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45425B-E77F-4017-A4A2-E2AA5AB3F0A5}"/>
              </a:ext>
            </a:extLst>
          </p:cNvPr>
          <p:cNvSpPr>
            <a:spLocks noGrp="1"/>
          </p:cNvSpPr>
          <p:nvPr>
            <p:ph type="sldNum" sz="quarter" idx="12"/>
          </p:nvPr>
        </p:nvSpPr>
        <p:spPr/>
        <p:txBody>
          <a:bodyPr/>
          <a:lstStyle/>
          <a:p>
            <a:fld id="{CC44AFF8-EB89-41D3-9576-DEA6EBB36B84}" type="slidenum">
              <a:rPr lang="en-US" smtClean="0"/>
              <a:t>‹#›</a:t>
            </a:fld>
            <a:endParaRPr lang="en-US"/>
          </a:p>
        </p:txBody>
      </p:sp>
    </p:spTree>
    <p:extLst>
      <p:ext uri="{BB962C8B-B14F-4D97-AF65-F5344CB8AC3E}">
        <p14:creationId xmlns:p14="http://schemas.microsoft.com/office/powerpoint/2010/main" val="60280786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56039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4032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Photo layout 1 - photo lef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3595"/>
            <a:ext cx="4114913" cy="6858000"/>
          </a:xfrm>
          <a:blipFill dpi="0" rotWithShape="1">
            <a:blip r:embed="rId2" cstate="screen">
              <a:extLst>
                <a:ext uri="{28A0092B-C50C-407E-A947-70E740481C1C}">
                  <a14:useLocalDpi xmlns:a14="http://schemas.microsoft.com/office/drawing/2010/main"/>
                </a:ext>
              </a:extLst>
            </a:blip>
            <a:srcRect/>
            <a:stretch>
              <a:fillRect l="2" r="-45383"/>
            </a:stretch>
          </a:blipFill>
        </p:spPr>
        <p:txBody>
          <a:bodyPr anchor="ctr">
            <a:noAutofit/>
          </a:bodyPr>
          <a:lstStyle>
            <a:lvl1pPr marL="0" indent="0" algn="ctr">
              <a:buNone/>
              <a:defRPr sz="1961">
                <a:solidFill>
                  <a:schemeClr val="bg2"/>
                </a:solidFill>
                <a:latin typeface="+mj-lt"/>
              </a:defRPr>
            </a:lvl1pPr>
          </a:lstStyle>
          <a:p>
            <a:endParaRPr lang="en-US"/>
          </a:p>
        </p:txBody>
      </p:sp>
      <p:sp>
        <p:nvSpPr>
          <p:cNvPr id="10" name="Title Placeholder 1">
            <a:extLst>
              <a:ext uri="{FF2B5EF4-FFF2-40B4-BE49-F238E27FC236}">
                <a16:creationId xmlns:a16="http://schemas.microsoft.com/office/drawing/2014/main" id="{F34B8CA5-20BF-F24E-A1A3-44726DF20DB3}"/>
              </a:ext>
            </a:extLst>
          </p:cNvPr>
          <p:cNvSpPr>
            <a:spLocks noGrp="1"/>
          </p:cNvSpPr>
          <p:nvPr>
            <p:ph type="title" hasCustomPrompt="1"/>
          </p:nvPr>
        </p:nvSpPr>
        <p:spPr>
          <a:xfrm>
            <a:off x="4562597" y="440495"/>
            <a:ext cx="5555966" cy="758022"/>
          </a:xfrm>
          <a:prstGeom prst="rect">
            <a:avLst/>
          </a:prstGeom>
        </p:spPr>
        <p:txBody>
          <a:bodyPr vert="horz" wrap="square" lIns="0" tIns="164592" rIns="0" bIns="0" rtlCol="0" anchor="t">
            <a:noAutofit/>
          </a:bodyPr>
          <a:lstStyle>
            <a:lvl1pPr>
              <a:defRPr/>
            </a:lvl1pPr>
          </a:lstStyle>
          <a:p>
            <a:r>
              <a:rPr lang="en-US"/>
              <a:t>Diagram layout 4</a:t>
            </a:r>
          </a:p>
        </p:txBody>
      </p:sp>
      <p:sp>
        <p:nvSpPr>
          <p:cNvPr id="11" name="Text Placeholder 3">
            <a:extLst>
              <a:ext uri="{FF2B5EF4-FFF2-40B4-BE49-F238E27FC236}">
                <a16:creationId xmlns:a16="http://schemas.microsoft.com/office/drawing/2014/main" id="{46BDC31E-7464-1847-83FD-2E8D39B58567}"/>
              </a:ext>
            </a:extLst>
          </p:cNvPr>
          <p:cNvSpPr>
            <a:spLocks noGrp="1"/>
          </p:cNvSpPr>
          <p:nvPr>
            <p:ph type="body" sz="quarter" idx="12" hasCustomPrompt="1"/>
          </p:nvPr>
        </p:nvSpPr>
        <p:spPr>
          <a:xfrm>
            <a:off x="4562597" y="1083831"/>
            <a:ext cx="5335149"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4117533859"/>
      </p:ext>
    </p:extLst>
  </p:cSld>
  <p:clrMapOvr>
    <a:masterClrMapping/>
  </p:clrMapOvr>
  <p:transition>
    <p:fade/>
  </p:transition>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410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3397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07264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1800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137003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42631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5734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53643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9588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356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hoto layout 1 -  Photo righ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Non-product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7" name="Text Placeholder 3">
            <a:extLst>
              <a:ext uri="{FF2B5EF4-FFF2-40B4-BE49-F238E27FC236}">
                <a16:creationId xmlns:a16="http://schemas.microsoft.com/office/drawing/2014/main" id="{9E381CA1-ED72-924D-9616-4AD72D503B49}"/>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493198222"/>
      </p:ext>
    </p:extLst>
  </p:cSld>
  <p:clrMapOvr>
    <a:masterClrMapping/>
  </p:clrMapOvr>
  <p:transition>
    <p:fade/>
  </p:transition>
  <p:extLst>
    <p:ext uri="{DCECCB84-F9BA-43D5-87BE-67443E8EF086}">
      <p15:sldGuideLst xmlns:p15="http://schemas.microsoft.com/office/powerpoint/2012/main"/>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8350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200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98366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397689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00982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81031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105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896925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11863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16533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layout 1 - photo lef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3595"/>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Non-product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6431049"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6431048" y="2145841"/>
            <a:ext cx="5555965"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7" name="Text Placeholder 3">
            <a:extLst>
              <a:ext uri="{FF2B5EF4-FFF2-40B4-BE49-F238E27FC236}">
                <a16:creationId xmlns:a16="http://schemas.microsoft.com/office/drawing/2014/main" id="{713C23E0-6B9C-4945-B578-7FFCF9EDD632}"/>
              </a:ext>
            </a:extLst>
          </p:cNvPr>
          <p:cNvSpPr>
            <a:spLocks noGrp="1"/>
          </p:cNvSpPr>
          <p:nvPr>
            <p:ph type="body" sz="quarter" idx="12" hasCustomPrompt="1"/>
          </p:nvPr>
        </p:nvSpPr>
        <p:spPr>
          <a:xfrm>
            <a:off x="6431048" y="1083831"/>
            <a:ext cx="5335149"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44711473"/>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5804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6157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68980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37115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0123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02563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58251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29237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61998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6065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066251"/>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Word count ~18</a:t>
            </a:r>
          </a:p>
        </p:txBody>
      </p:sp>
      <p:sp>
        <p:nvSpPr>
          <p:cNvPr id="9" name="Text Placeholder 4"/>
          <p:cNvSpPr>
            <a:spLocks noGrp="1"/>
          </p:cNvSpPr>
          <p:nvPr>
            <p:ph type="body" sz="quarter" idx="12" hasCustomPrompt="1"/>
          </p:nvPr>
        </p:nvSpPr>
        <p:spPr>
          <a:xfrm>
            <a:off x="4281361" y="4927922"/>
            <a:ext cx="3623050" cy="1066251"/>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Word count ~18</a:t>
            </a:r>
          </a:p>
        </p:txBody>
      </p:sp>
      <p:sp>
        <p:nvSpPr>
          <p:cNvPr id="10" name="Text Placeholder 4"/>
          <p:cNvSpPr>
            <a:spLocks noGrp="1"/>
          </p:cNvSpPr>
          <p:nvPr>
            <p:ph type="body" sz="quarter" idx="13" hasCustomPrompt="1"/>
          </p:nvPr>
        </p:nvSpPr>
        <p:spPr>
          <a:xfrm>
            <a:off x="8126963" y="4927922"/>
            <a:ext cx="3630521" cy="1066251"/>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Word count ~18</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
        <p:nvSpPr>
          <p:cNvPr id="15" name="Text Placeholder 3">
            <a:extLst>
              <a:ext uri="{FF2B5EF4-FFF2-40B4-BE49-F238E27FC236}">
                <a16:creationId xmlns:a16="http://schemas.microsoft.com/office/drawing/2014/main" id="{C32F3EF1-3BA3-CB4C-A31A-6808104D2906}"/>
              </a:ext>
            </a:extLst>
          </p:cNvPr>
          <p:cNvSpPr>
            <a:spLocks noGrp="1"/>
          </p:cNvSpPr>
          <p:nvPr>
            <p:ph type="body" sz="quarter" idx="17"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7548448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2979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3567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94870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0727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36064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75635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4736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1320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97587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779278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C0C6428-64C4-BE43-8864-0089389214EE}"/>
              </a:ext>
            </a:extLst>
          </p:cNvPr>
          <p:cNvPicPr>
            <a:picLocks noChangeAspect="1"/>
          </p:cNvPicPr>
          <p:nvPr/>
        </p:nvPicPr>
        <p:blipFill>
          <a:blip r:embed="rId2"/>
          <a:stretch>
            <a:fillRect/>
          </a:stretch>
        </p:blipFill>
        <p:spPr>
          <a:xfrm>
            <a:off x="4939568" y="1034589"/>
            <a:ext cx="8563540" cy="5950332"/>
          </a:xfrm>
          <a:prstGeom prst="rect">
            <a:avLst/>
          </a:prstGeom>
        </p:spPr>
      </p:pic>
      <p:sp>
        <p:nvSpPr>
          <p:cNvPr id="4" name="Text Placeholder 3"/>
          <p:cNvSpPr>
            <a:spLocks noGrp="1"/>
          </p:cNvSpPr>
          <p:nvPr>
            <p:ph type="body" sz="quarter" idx="10" hasCustomPrompt="1"/>
          </p:nvPr>
        </p:nvSpPr>
        <p:spPr>
          <a:xfrm>
            <a:off x="426424" y="2145841"/>
            <a:ext cx="4777599"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1 - tablet</a:t>
            </a:r>
          </a:p>
        </p:txBody>
      </p:sp>
      <p:sp>
        <p:nvSpPr>
          <p:cNvPr id="7" name="Text Placeholder 3">
            <a:extLst>
              <a:ext uri="{FF2B5EF4-FFF2-40B4-BE49-F238E27FC236}">
                <a16:creationId xmlns:a16="http://schemas.microsoft.com/office/drawing/2014/main" id="{3F303BF1-2EFD-6E4C-8A29-4075ABAB3260}"/>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3" name="Picture Placeholder 2">
            <a:extLst>
              <a:ext uri="{FF2B5EF4-FFF2-40B4-BE49-F238E27FC236}">
                <a16:creationId xmlns:a16="http://schemas.microsoft.com/office/drawing/2014/main" id="{ED062361-A028-B94E-B3CD-68E7D83EEA01}"/>
              </a:ext>
            </a:extLst>
          </p:cNvPr>
          <p:cNvSpPr>
            <a:spLocks noGrp="1"/>
          </p:cNvSpPr>
          <p:nvPr>
            <p:ph type="pic" sz="quarter" idx="13" hasCustomPrompt="1"/>
          </p:nvPr>
        </p:nvSpPr>
        <p:spPr>
          <a:xfrm>
            <a:off x="5748209" y="1679257"/>
            <a:ext cx="6951143" cy="1412181"/>
          </a:xfr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to add product image</a:t>
            </a:r>
            <a:br>
              <a:rPr lang="en-US"/>
            </a:br>
            <a:r>
              <a:rPr lang="en-US"/>
              <a:t>Size to 1.51 x 1 ratio</a:t>
            </a:r>
          </a:p>
          <a:p>
            <a:endParaRPr lang="en-US"/>
          </a:p>
          <a:p>
            <a:endParaRPr lang="en-US"/>
          </a:p>
        </p:txBody>
      </p:sp>
    </p:spTree>
    <p:extLst>
      <p:ext uri="{BB962C8B-B14F-4D97-AF65-F5344CB8AC3E}">
        <p14:creationId xmlns:p14="http://schemas.microsoft.com/office/powerpoint/2010/main" val="7795341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438448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963061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618979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3172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612196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25598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042538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174494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18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06791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Device layout 1 - detail">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C0C6428-64C4-BE43-8864-0089389214EE}"/>
              </a:ext>
            </a:extLst>
          </p:cNvPr>
          <p:cNvPicPr>
            <a:picLocks noChangeAspect="1"/>
          </p:cNvPicPr>
          <p:nvPr/>
        </p:nvPicPr>
        <p:blipFill>
          <a:blip r:embed="rId2"/>
          <a:stretch>
            <a:fillRect/>
          </a:stretch>
        </p:blipFill>
        <p:spPr>
          <a:xfrm>
            <a:off x="4939568" y="1034589"/>
            <a:ext cx="8563540" cy="5950332"/>
          </a:xfrm>
          <a:prstGeom prst="rect">
            <a:avLst/>
          </a:prstGeom>
        </p:spPr>
      </p:pic>
      <p:sp>
        <p:nvSpPr>
          <p:cNvPr id="4" name="Text Placeholder 3"/>
          <p:cNvSpPr>
            <a:spLocks noGrp="1"/>
          </p:cNvSpPr>
          <p:nvPr>
            <p:ph type="body" sz="quarter" idx="10" hasCustomPrompt="1"/>
          </p:nvPr>
        </p:nvSpPr>
        <p:spPr>
          <a:xfrm>
            <a:off x="426424" y="2145841"/>
            <a:ext cx="4777599"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1 - tablet with detail</a:t>
            </a:r>
          </a:p>
        </p:txBody>
      </p:sp>
      <p:sp>
        <p:nvSpPr>
          <p:cNvPr id="7" name="Text Placeholder 3">
            <a:extLst>
              <a:ext uri="{FF2B5EF4-FFF2-40B4-BE49-F238E27FC236}">
                <a16:creationId xmlns:a16="http://schemas.microsoft.com/office/drawing/2014/main" id="{3F303BF1-2EFD-6E4C-8A29-4075ABAB3260}"/>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3" name="Picture Placeholder 2">
            <a:extLst>
              <a:ext uri="{FF2B5EF4-FFF2-40B4-BE49-F238E27FC236}">
                <a16:creationId xmlns:a16="http://schemas.microsoft.com/office/drawing/2014/main" id="{ED062361-A028-B94E-B3CD-68E7D83EEA01}"/>
              </a:ext>
            </a:extLst>
          </p:cNvPr>
          <p:cNvSpPr>
            <a:spLocks noGrp="1"/>
          </p:cNvSpPr>
          <p:nvPr>
            <p:ph type="pic" sz="quarter" idx="13" hasCustomPrompt="1"/>
          </p:nvPr>
        </p:nvSpPr>
        <p:spPr>
          <a:xfrm>
            <a:off x="5745071" y="1679257"/>
            <a:ext cx="6943735" cy="1412181"/>
          </a:xfrm>
          <a:effectLst>
            <a:innerShdw blurRad="1270000" dist="2540000" dir="10800000">
              <a:prstClr val="black">
                <a:alpha val="40000"/>
              </a:prstClr>
            </a:innerShdw>
          </a:effectLst>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to add product image</a:t>
            </a:r>
            <a:br>
              <a:rPr lang="en-US"/>
            </a:br>
            <a:r>
              <a:rPr lang="en-US"/>
              <a:t>Size to 1.51 x 1 ratio</a:t>
            </a:r>
          </a:p>
          <a:p>
            <a:endParaRPr lang="en-US"/>
          </a:p>
          <a:p>
            <a:endParaRPr lang="en-US"/>
          </a:p>
        </p:txBody>
      </p:sp>
      <p:sp>
        <p:nvSpPr>
          <p:cNvPr id="5" name="Picture Placeholder 4">
            <a:extLst>
              <a:ext uri="{FF2B5EF4-FFF2-40B4-BE49-F238E27FC236}">
                <a16:creationId xmlns:a16="http://schemas.microsoft.com/office/drawing/2014/main" id="{16085CF8-9B42-AD4E-8892-D23C92027009}"/>
              </a:ext>
            </a:extLst>
          </p:cNvPr>
          <p:cNvSpPr>
            <a:spLocks noGrp="1"/>
          </p:cNvSpPr>
          <p:nvPr>
            <p:ph type="pic" sz="quarter" idx="14" hasCustomPrompt="1"/>
          </p:nvPr>
        </p:nvSpPr>
        <p:spPr>
          <a:xfrm>
            <a:off x="4083046" y="2742393"/>
            <a:ext cx="4944479" cy="1765227"/>
          </a:xfrm>
          <a:solidFill>
            <a:srgbClr val="FFFF00"/>
          </a:solidFill>
          <a:ln w="57150">
            <a:solidFill>
              <a:schemeClr val="bg1">
                <a:lumMod val="85000"/>
              </a:schemeClr>
            </a:solidFill>
          </a:ln>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r>
              <a:rPr lang="en-US"/>
              <a:t>Click to add product shot </a:t>
            </a:r>
            <a:br>
              <a:rPr lang="en-US"/>
            </a:br>
            <a:r>
              <a:rPr lang="en-US"/>
              <a:t>detail</a:t>
            </a:r>
          </a:p>
          <a:p>
            <a:endParaRPr lang="en-US"/>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Crop to desired size</a:t>
            </a:r>
          </a:p>
          <a:p>
            <a:endParaRPr lang="en-US"/>
          </a:p>
        </p:txBody>
      </p:sp>
    </p:spTree>
    <p:extLst>
      <p:ext uri="{BB962C8B-B14F-4D97-AF65-F5344CB8AC3E}">
        <p14:creationId xmlns:p14="http://schemas.microsoft.com/office/powerpoint/2010/main" val="171412481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04669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94529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284271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49739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1134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2020" t="-7479" r="945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952905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4206620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1105797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4058431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2154210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Device layout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C0C6428-64C4-BE43-8864-0089389214EE}"/>
              </a:ext>
            </a:extLst>
          </p:cNvPr>
          <p:cNvPicPr>
            <a:picLocks noChangeAspect="1"/>
          </p:cNvPicPr>
          <p:nvPr/>
        </p:nvPicPr>
        <p:blipFill>
          <a:blip r:embed="rId2"/>
          <a:stretch>
            <a:fillRect/>
          </a:stretch>
        </p:blipFill>
        <p:spPr>
          <a:xfrm>
            <a:off x="1373997" y="1401612"/>
            <a:ext cx="9554757" cy="6639074"/>
          </a:xfrm>
          <a:prstGeom prst="rect">
            <a:avLst/>
          </a:prstGeom>
        </p:spPr>
      </p:pic>
      <p:sp>
        <p:nvSpPr>
          <p:cNvPr id="7" name="Title Placeholder 1">
            <a:extLst>
              <a:ext uri="{FF2B5EF4-FFF2-40B4-BE49-F238E27FC236}">
                <a16:creationId xmlns:a16="http://schemas.microsoft.com/office/drawing/2014/main" id="{28DCE200-8B12-6D4B-A7D9-2280DFC97308}"/>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1 - tablet</a:t>
            </a:r>
          </a:p>
        </p:txBody>
      </p:sp>
      <p:sp>
        <p:nvSpPr>
          <p:cNvPr id="5" name="Text Placeholder 3">
            <a:extLst>
              <a:ext uri="{FF2B5EF4-FFF2-40B4-BE49-F238E27FC236}">
                <a16:creationId xmlns:a16="http://schemas.microsoft.com/office/drawing/2014/main" id="{590102AA-DB41-0E47-9E7D-BA1CFE202EE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3" name="Picture Placeholder 2">
            <a:extLst>
              <a:ext uri="{FF2B5EF4-FFF2-40B4-BE49-F238E27FC236}">
                <a16:creationId xmlns:a16="http://schemas.microsoft.com/office/drawing/2014/main" id="{08727756-16E8-6046-867A-B9E65C1021BF}"/>
              </a:ext>
            </a:extLst>
          </p:cNvPr>
          <p:cNvSpPr>
            <a:spLocks noGrp="1"/>
          </p:cNvSpPr>
          <p:nvPr>
            <p:ph type="pic" sz="quarter" idx="13" hasCustomPrompt="1"/>
          </p:nvPr>
        </p:nvSpPr>
        <p:spPr>
          <a:xfrm>
            <a:off x="2267428" y="2127533"/>
            <a:ext cx="7777804" cy="1412181"/>
          </a:xfr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to add product image</a:t>
            </a:r>
            <a:br>
              <a:rPr lang="en-US"/>
            </a:br>
            <a:r>
              <a:rPr lang="en-US"/>
              <a:t>Size to 1.51 x 1 ratio</a:t>
            </a:r>
          </a:p>
          <a:p>
            <a:endParaRPr lang="en-US"/>
          </a:p>
          <a:p>
            <a:endParaRPr lang="en-US"/>
          </a:p>
        </p:txBody>
      </p:sp>
    </p:spTree>
    <p:extLst>
      <p:ext uri="{BB962C8B-B14F-4D97-AF65-F5344CB8AC3E}">
        <p14:creationId xmlns:p14="http://schemas.microsoft.com/office/powerpoint/2010/main" val="287222285"/>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391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9855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1217974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3825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2328100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88072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6 frame storyboar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4C7F8-0849-1B4B-98DA-C9DF6508B4CB}"/>
              </a:ext>
            </a:extLst>
          </p:cNvPr>
          <p:cNvSpPr/>
          <p:nvPr userDrawn="1"/>
        </p:nvSpPr>
        <p:spPr>
          <a:xfrm>
            <a:off x="111760" y="751840"/>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1239CD-D962-0742-A8BD-310BA8027FE1}"/>
              </a:ext>
            </a:extLst>
          </p:cNvPr>
          <p:cNvSpPr/>
          <p:nvPr userDrawn="1"/>
        </p:nvSpPr>
        <p:spPr>
          <a:xfrm>
            <a:off x="4156569" y="751840"/>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ECC120-7235-7B45-A84A-5B8A94782ABB}"/>
              </a:ext>
            </a:extLst>
          </p:cNvPr>
          <p:cNvSpPr/>
          <p:nvPr userDrawn="1"/>
        </p:nvSpPr>
        <p:spPr>
          <a:xfrm>
            <a:off x="8201379" y="751840"/>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522A86-7E97-DC42-88EB-CBD939CBD03D}"/>
              </a:ext>
            </a:extLst>
          </p:cNvPr>
          <p:cNvSpPr/>
          <p:nvPr userDrawn="1"/>
        </p:nvSpPr>
        <p:spPr>
          <a:xfrm>
            <a:off x="111759" y="3808095"/>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BE6F5E-E142-1044-B280-609FAC6CE111}"/>
              </a:ext>
            </a:extLst>
          </p:cNvPr>
          <p:cNvSpPr/>
          <p:nvPr userDrawn="1"/>
        </p:nvSpPr>
        <p:spPr>
          <a:xfrm>
            <a:off x="4156568" y="3808095"/>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677B30-D534-8746-A05B-273F087951C2}"/>
              </a:ext>
            </a:extLst>
          </p:cNvPr>
          <p:cNvSpPr/>
          <p:nvPr userDrawn="1"/>
        </p:nvSpPr>
        <p:spPr>
          <a:xfrm>
            <a:off x="8201378" y="3808095"/>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2ED69BF1-F033-1845-89D6-2E17A730EDBA}"/>
              </a:ext>
            </a:extLst>
          </p:cNvPr>
          <p:cNvSpPr>
            <a:spLocks noGrp="1"/>
          </p:cNvSpPr>
          <p:nvPr>
            <p:ph type="title" hasCustomPrompt="1"/>
          </p:nvPr>
        </p:nvSpPr>
        <p:spPr>
          <a:xfrm>
            <a:off x="121920" y="89059"/>
            <a:ext cx="11958320" cy="662782"/>
          </a:xfrm>
        </p:spPr>
        <p:txBody>
          <a:bodyPr lIns="0">
            <a:noAutofit/>
          </a:bodyPr>
          <a:lstStyle>
            <a:lvl1pPr>
              <a:defRPr sz="3200" b="0" i="0">
                <a:latin typeface="Segoe UI Light" panose="020B0502040204020203" pitchFamily="34" charset="0"/>
                <a:cs typeface="Segoe UI Light" panose="020B0502040204020203" pitchFamily="34" charset="0"/>
              </a:defRPr>
            </a:lvl1pPr>
          </a:lstStyle>
          <a:p>
            <a:r>
              <a:rPr lang="en-US"/>
              <a:t>6-frame storyboard</a:t>
            </a:r>
          </a:p>
        </p:txBody>
      </p:sp>
      <p:sp>
        <p:nvSpPr>
          <p:cNvPr id="21" name="Text Placeholder 20">
            <a:extLst>
              <a:ext uri="{FF2B5EF4-FFF2-40B4-BE49-F238E27FC236}">
                <a16:creationId xmlns:a16="http://schemas.microsoft.com/office/drawing/2014/main" id="{FDACDE06-6216-2C4A-9B2F-E1FF0ADDE77B}"/>
              </a:ext>
            </a:extLst>
          </p:cNvPr>
          <p:cNvSpPr>
            <a:spLocks noGrp="1"/>
          </p:cNvSpPr>
          <p:nvPr>
            <p:ph type="body" sz="quarter" idx="10" hasCustomPrompt="1"/>
          </p:nvPr>
        </p:nvSpPr>
        <p:spPr>
          <a:xfrm>
            <a:off x="122238" y="3429000"/>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1</a:t>
            </a:r>
          </a:p>
        </p:txBody>
      </p:sp>
      <p:sp>
        <p:nvSpPr>
          <p:cNvPr id="22" name="Text Placeholder 20">
            <a:extLst>
              <a:ext uri="{FF2B5EF4-FFF2-40B4-BE49-F238E27FC236}">
                <a16:creationId xmlns:a16="http://schemas.microsoft.com/office/drawing/2014/main" id="{41BAA718-8C0F-6743-B9E2-D4B279A46188}"/>
              </a:ext>
            </a:extLst>
          </p:cNvPr>
          <p:cNvSpPr>
            <a:spLocks noGrp="1"/>
          </p:cNvSpPr>
          <p:nvPr>
            <p:ph type="body" sz="quarter" idx="11" hasCustomPrompt="1"/>
          </p:nvPr>
        </p:nvSpPr>
        <p:spPr>
          <a:xfrm>
            <a:off x="4166730" y="3429000"/>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2</a:t>
            </a:r>
          </a:p>
        </p:txBody>
      </p:sp>
      <p:sp>
        <p:nvSpPr>
          <p:cNvPr id="23" name="Text Placeholder 20">
            <a:extLst>
              <a:ext uri="{FF2B5EF4-FFF2-40B4-BE49-F238E27FC236}">
                <a16:creationId xmlns:a16="http://schemas.microsoft.com/office/drawing/2014/main" id="{A5254481-2BFF-8941-B6D3-DC9870461614}"/>
              </a:ext>
            </a:extLst>
          </p:cNvPr>
          <p:cNvSpPr>
            <a:spLocks noGrp="1"/>
          </p:cNvSpPr>
          <p:nvPr>
            <p:ph type="body" sz="quarter" idx="12" hasCustomPrompt="1"/>
          </p:nvPr>
        </p:nvSpPr>
        <p:spPr>
          <a:xfrm>
            <a:off x="8191217" y="3429000"/>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3</a:t>
            </a:r>
          </a:p>
        </p:txBody>
      </p:sp>
      <p:sp>
        <p:nvSpPr>
          <p:cNvPr id="24" name="Text Placeholder 20">
            <a:extLst>
              <a:ext uri="{FF2B5EF4-FFF2-40B4-BE49-F238E27FC236}">
                <a16:creationId xmlns:a16="http://schemas.microsoft.com/office/drawing/2014/main" id="{02CF539E-E082-344E-8370-B745EEF3A99A}"/>
              </a:ext>
            </a:extLst>
          </p:cNvPr>
          <p:cNvSpPr>
            <a:spLocks noGrp="1"/>
          </p:cNvSpPr>
          <p:nvPr>
            <p:ph type="body" sz="quarter" idx="13" hasCustomPrompt="1"/>
          </p:nvPr>
        </p:nvSpPr>
        <p:spPr>
          <a:xfrm>
            <a:off x="111759" y="6507162"/>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4</a:t>
            </a:r>
          </a:p>
        </p:txBody>
      </p:sp>
      <p:sp>
        <p:nvSpPr>
          <p:cNvPr id="25" name="Text Placeholder 20">
            <a:extLst>
              <a:ext uri="{FF2B5EF4-FFF2-40B4-BE49-F238E27FC236}">
                <a16:creationId xmlns:a16="http://schemas.microsoft.com/office/drawing/2014/main" id="{322F228A-CE6A-6F45-9225-7E86BA99CFC4}"/>
              </a:ext>
            </a:extLst>
          </p:cNvPr>
          <p:cNvSpPr>
            <a:spLocks noGrp="1"/>
          </p:cNvSpPr>
          <p:nvPr>
            <p:ph type="body" sz="quarter" idx="14" hasCustomPrompt="1"/>
          </p:nvPr>
        </p:nvSpPr>
        <p:spPr>
          <a:xfrm>
            <a:off x="4156251" y="6507162"/>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5</a:t>
            </a:r>
          </a:p>
        </p:txBody>
      </p:sp>
      <p:sp>
        <p:nvSpPr>
          <p:cNvPr id="26" name="Text Placeholder 20">
            <a:extLst>
              <a:ext uri="{FF2B5EF4-FFF2-40B4-BE49-F238E27FC236}">
                <a16:creationId xmlns:a16="http://schemas.microsoft.com/office/drawing/2014/main" id="{66C33748-B9F0-8946-85AC-AF067813FD37}"/>
              </a:ext>
            </a:extLst>
          </p:cNvPr>
          <p:cNvSpPr>
            <a:spLocks noGrp="1"/>
          </p:cNvSpPr>
          <p:nvPr>
            <p:ph type="body" sz="quarter" idx="15" hasCustomPrompt="1"/>
          </p:nvPr>
        </p:nvSpPr>
        <p:spPr>
          <a:xfrm>
            <a:off x="8180738" y="6507162"/>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6</a:t>
            </a:r>
          </a:p>
        </p:txBody>
      </p:sp>
    </p:spTree>
    <p:extLst>
      <p:ext uri="{BB962C8B-B14F-4D97-AF65-F5344CB8AC3E}">
        <p14:creationId xmlns:p14="http://schemas.microsoft.com/office/powerpoint/2010/main" val="652283397"/>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1_Blank 2">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97371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le and text_Notes">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147E6556-D813-41E9-B32F-AAF031082329}"/>
              </a:ext>
            </a:extLst>
          </p:cNvPr>
          <p:cNvSpPr>
            <a:spLocks noGrp="1"/>
          </p:cNvSpPr>
          <p:nvPr>
            <p:ph type="ftr" sz="quarter" idx="11"/>
          </p:nvPr>
        </p:nvSpPr>
        <p:spPr/>
        <p:txBody>
          <a:bodyPr/>
          <a:lstStyle/>
          <a:p>
            <a:r>
              <a:rPr lang="en-US"/>
              <a:t>Microsoft Confidential</a:t>
            </a:r>
          </a:p>
        </p:txBody>
      </p:sp>
      <p:sp>
        <p:nvSpPr>
          <p:cNvPr id="24" name="Slide Number Placeholder 23">
            <a:extLst>
              <a:ext uri="{FF2B5EF4-FFF2-40B4-BE49-F238E27FC236}">
                <a16:creationId xmlns:a16="http://schemas.microsoft.com/office/drawing/2014/main" id="{6575F99E-9F7E-45DF-B699-267165046380}"/>
              </a:ext>
            </a:extLst>
          </p:cNvPr>
          <p:cNvSpPr>
            <a:spLocks noGrp="1"/>
          </p:cNvSpPr>
          <p:nvPr>
            <p:ph type="sldNum" sz="quarter" idx="12"/>
          </p:nvPr>
        </p:nvSpPr>
        <p:spPr/>
        <p:txBody>
          <a:bodyPr/>
          <a:lstStyle/>
          <a:p>
            <a:fld id="{A64EE09E-D5B7-40B0-9125-FC5EF6416E15}" type="slidenum">
              <a:rPr lang="en-US" smtClean="0"/>
              <a:pPr/>
              <a:t>‹#›</a:t>
            </a:fld>
            <a:endParaRPr lang="en-US"/>
          </a:p>
        </p:txBody>
      </p:sp>
      <p:sp>
        <p:nvSpPr>
          <p:cNvPr id="25" name="Title 24">
            <a:extLst>
              <a:ext uri="{FF2B5EF4-FFF2-40B4-BE49-F238E27FC236}">
                <a16:creationId xmlns:a16="http://schemas.microsoft.com/office/drawing/2014/main" id="{C8FA2350-BEFE-4F52-8B44-BB745EC0B0EB}"/>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AF40AA81-59DE-492C-953B-16885F4E1CEF}"/>
              </a:ext>
            </a:extLst>
          </p:cNvPr>
          <p:cNvSpPr>
            <a:spLocks noGrp="1"/>
          </p:cNvSpPr>
          <p:nvPr>
            <p:ph type="body" sz="quarter" idx="14" hasCustomPrompt="1"/>
          </p:nvPr>
        </p:nvSpPr>
        <p:spPr>
          <a:xfrm>
            <a:off x="584200" y="6161019"/>
            <a:ext cx="11025188" cy="372827"/>
          </a:xfrm>
        </p:spPr>
        <p:txBody>
          <a:bodyPr vert="horz" wrap="square" lIns="146304" tIns="27432" rIns="146304" bIns="0" rtlCol="0">
            <a:noAutofit/>
          </a:bodyPr>
          <a:lstStyle>
            <a:lvl1pPr marL="0" indent="0">
              <a:buNone/>
              <a:defRPr lang="en-US" sz="800" dirty="0"/>
            </a:lvl1pPr>
          </a:lstStyle>
          <a:p>
            <a:pPr lvl="0"/>
            <a:r>
              <a:rPr lang="en-US"/>
              <a:t>Notes:</a:t>
            </a:r>
          </a:p>
        </p:txBody>
      </p:sp>
      <p:sp>
        <p:nvSpPr>
          <p:cNvPr id="3" name="Text Placeholder 2">
            <a:extLst>
              <a:ext uri="{FF2B5EF4-FFF2-40B4-BE49-F238E27FC236}">
                <a16:creationId xmlns:a16="http://schemas.microsoft.com/office/drawing/2014/main" id="{1DAC5A16-4CF4-4F0A-A794-0BDBD8517565}"/>
              </a:ext>
            </a:extLst>
          </p:cNvPr>
          <p:cNvSpPr>
            <a:spLocks noGrp="1"/>
          </p:cNvSpPr>
          <p:nvPr>
            <p:ph type="body" sz="quarter" idx="15"/>
          </p:nvPr>
        </p:nvSpPr>
        <p:spPr>
          <a:xfrm>
            <a:off x="584200" y="2019300"/>
            <a:ext cx="11018838" cy="4141788"/>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0204843"/>
      </p:ext>
    </p:extLst>
  </p:cSld>
  <p:clrMapOvr>
    <a:masterClrMapping/>
  </p:clrMapOvr>
  <p:transition>
    <p:fade/>
  </p:transition>
  <p:extLst>
    <p:ext uri="{DCECCB84-F9BA-43D5-87BE-67443E8EF086}">
      <p15:sldGuideLst xmlns:p15="http://schemas.microsoft.com/office/powerpoint/2012/main"/>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5 Metro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57200"/>
            <a:ext cx="11025188" cy="553998"/>
          </a:xfrm>
        </p:spPr>
        <p:txBody>
          <a:bodyPr/>
          <a:lstStyle>
            <a:lvl1pPr>
              <a:defRPr/>
            </a:lvl1pPr>
          </a:lstStyle>
          <a:p>
            <a:r>
              <a:rPr lang="en-US"/>
              <a:t>5 Metro List</a:t>
            </a:r>
          </a:p>
        </p:txBody>
      </p:sp>
      <p:sp>
        <p:nvSpPr>
          <p:cNvPr id="3" name="Footer Placeholder 2"/>
          <p:cNvSpPr>
            <a:spLocks noGrp="1"/>
          </p:cNvSpPr>
          <p:nvPr>
            <p:ph type="ftr" sz="quarter" idx="10"/>
          </p:nvPr>
        </p:nvSpPr>
        <p:spPr>
          <a:xfrm>
            <a:off x="5467626" y="6532344"/>
            <a:ext cx="1256754" cy="153888"/>
          </a:xfrm>
          <a:prstGeom prst="rect">
            <a:avLst/>
          </a:prstGeom>
        </p:spPr>
        <p:txBody>
          <a:bodyPr vert="horz" wrap="none" lIns="0" tIns="0" rIns="0" bIns="0" rtlCol="0" anchor="ctr">
            <a:spAutoFit/>
          </a:bodyPr>
          <a:lstStyle>
            <a:defPPr>
              <a:defRPr lang="en-US"/>
            </a:defPPr>
            <a:lvl1pPr marL="0" algn="ctr" defTabSz="914367" rtl="0" eaLnBrk="1" latinLnBrk="0" hangingPunct="1">
              <a:defRPr sz="10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Microsoft Confidential</a:t>
            </a:r>
          </a:p>
        </p:txBody>
      </p:sp>
      <p:sp>
        <p:nvSpPr>
          <p:cNvPr id="4" name="Slide Number Placeholder 3"/>
          <p:cNvSpPr>
            <a:spLocks noGrp="1"/>
          </p:cNvSpPr>
          <p:nvPr>
            <p:ph type="sldNum" sz="quarter" idx="11"/>
          </p:nvPr>
        </p:nvSpPr>
        <p:spPr>
          <a:xfrm>
            <a:off x="11743788" y="6445299"/>
            <a:ext cx="235446" cy="327980"/>
          </a:xfrm>
          <a:prstGeom prst="rect">
            <a:avLst/>
          </a:prstGeom>
        </p:spPr>
        <p:txBody>
          <a:bodyPr vert="horz" lIns="0" tIns="0" rIns="0" bIns="0" rtlCol="0" anchor="ctr"/>
          <a:lstStyle>
            <a:defPPr>
              <a:defRPr lang="en-US"/>
            </a:defPPr>
            <a:lvl1pPr marL="0" algn="l" defTabSz="914367" rtl="0" eaLnBrk="1" latinLnBrk="0" hangingPunct="1">
              <a:defRPr sz="1000"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fld id="{A64EE09E-D5B7-40B0-9125-FC5EF6416E15}" type="slidenum">
              <a:rPr lang="en-US" smtClean="0"/>
              <a:pPr/>
              <a:t>‹#›</a:t>
            </a:fld>
            <a:endParaRPr lang="en-US"/>
          </a:p>
        </p:txBody>
      </p:sp>
      <p:sp>
        <p:nvSpPr>
          <p:cNvPr id="9" name="Picture Placeholder 8"/>
          <p:cNvSpPr>
            <a:spLocks noGrp="1"/>
          </p:cNvSpPr>
          <p:nvPr>
            <p:ph type="pic" sz="quarter" idx="18" hasCustomPrompt="1"/>
          </p:nvPr>
        </p:nvSpPr>
        <p:spPr>
          <a:xfrm>
            <a:off x="6165410" y="1439503"/>
            <a:ext cx="5443978" cy="4827162"/>
          </a:xfrm>
        </p:spPr>
        <p:txBody>
          <a:bodyPr/>
          <a:lstStyle>
            <a:lvl1pPr marL="0" indent="0">
              <a:buNone/>
              <a:defRPr/>
            </a:lvl1pPr>
          </a:lstStyle>
          <a:p>
            <a:r>
              <a:rPr lang="en-US"/>
              <a:t>Click to add Picture</a:t>
            </a:r>
          </a:p>
        </p:txBody>
      </p:sp>
      <p:sp>
        <p:nvSpPr>
          <p:cNvPr id="13" name="Text Placeholder 12"/>
          <p:cNvSpPr>
            <a:spLocks noGrp="1"/>
          </p:cNvSpPr>
          <p:nvPr>
            <p:ph type="body" sz="quarter" idx="20" hasCustomPrompt="1"/>
          </p:nvPr>
        </p:nvSpPr>
        <p:spPr>
          <a:xfrm>
            <a:off x="582612" y="1439875"/>
            <a:ext cx="955564" cy="902679"/>
          </a:xfrm>
          <a:solidFill>
            <a:schemeClr val="tx2"/>
          </a:solidFill>
        </p:spPr>
        <p:txBody>
          <a:bodyPr lIns="91440" rIns="91440" anchor="ctr">
            <a:noAutofit/>
          </a:bodyPr>
          <a:lstStyle>
            <a:lvl1pPr marL="0" indent="0" algn="ctr">
              <a:buNone/>
              <a:defRPr sz="3200">
                <a:solidFill>
                  <a:schemeClr val="bg1"/>
                </a:solidFill>
              </a:defRPr>
            </a:lvl1pPr>
          </a:lstStyle>
          <a:p>
            <a:pPr lvl="0"/>
            <a:r>
              <a:rPr lang="en-US"/>
              <a:t>No.</a:t>
            </a:r>
          </a:p>
        </p:txBody>
      </p:sp>
      <p:sp>
        <p:nvSpPr>
          <p:cNvPr id="22" name="Text Placeholder 12"/>
          <p:cNvSpPr>
            <a:spLocks noGrp="1"/>
          </p:cNvSpPr>
          <p:nvPr>
            <p:ph type="body" sz="quarter" idx="21" hasCustomPrompt="1"/>
          </p:nvPr>
        </p:nvSpPr>
        <p:spPr>
          <a:xfrm>
            <a:off x="582612" y="2420958"/>
            <a:ext cx="955564" cy="902679"/>
          </a:xfrm>
          <a:solidFill>
            <a:schemeClr val="tx2"/>
          </a:solidFill>
        </p:spPr>
        <p:txBody>
          <a:bodyPr lIns="91440" rIns="91440" anchor="ctr">
            <a:noAutofit/>
          </a:bodyPr>
          <a:lstStyle>
            <a:lvl1pPr marL="0" indent="0" algn="ctr">
              <a:buNone/>
              <a:defRPr sz="3200">
                <a:solidFill>
                  <a:schemeClr val="bg1"/>
                </a:solidFill>
              </a:defRPr>
            </a:lvl1pPr>
          </a:lstStyle>
          <a:p>
            <a:pPr lvl="0"/>
            <a:r>
              <a:rPr lang="en-US"/>
              <a:t>No.</a:t>
            </a:r>
          </a:p>
        </p:txBody>
      </p:sp>
      <p:sp>
        <p:nvSpPr>
          <p:cNvPr id="28" name="Text Placeholder 12"/>
          <p:cNvSpPr>
            <a:spLocks noGrp="1"/>
          </p:cNvSpPr>
          <p:nvPr>
            <p:ph type="body" sz="quarter" idx="22" hasCustomPrompt="1"/>
          </p:nvPr>
        </p:nvSpPr>
        <p:spPr>
          <a:xfrm>
            <a:off x="582612" y="3401653"/>
            <a:ext cx="955564" cy="902679"/>
          </a:xfrm>
          <a:solidFill>
            <a:schemeClr val="tx2"/>
          </a:solidFill>
        </p:spPr>
        <p:txBody>
          <a:bodyPr lIns="91440" rIns="91440" anchor="ctr">
            <a:noAutofit/>
          </a:bodyPr>
          <a:lstStyle>
            <a:lvl1pPr marL="0" indent="0" algn="ctr">
              <a:buNone/>
              <a:defRPr sz="3200">
                <a:solidFill>
                  <a:schemeClr val="bg1"/>
                </a:solidFill>
              </a:defRPr>
            </a:lvl1pPr>
          </a:lstStyle>
          <a:p>
            <a:pPr lvl="0"/>
            <a:r>
              <a:rPr lang="en-US"/>
              <a:t>No.</a:t>
            </a:r>
          </a:p>
        </p:txBody>
      </p:sp>
      <p:sp>
        <p:nvSpPr>
          <p:cNvPr id="29" name="Text Placeholder 12"/>
          <p:cNvSpPr>
            <a:spLocks noGrp="1"/>
          </p:cNvSpPr>
          <p:nvPr>
            <p:ph type="body" sz="quarter" idx="23" hasCustomPrompt="1"/>
          </p:nvPr>
        </p:nvSpPr>
        <p:spPr>
          <a:xfrm>
            <a:off x="582612" y="4382959"/>
            <a:ext cx="955564" cy="902679"/>
          </a:xfrm>
          <a:solidFill>
            <a:schemeClr val="tx2"/>
          </a:solidFill>
        </p:spPr>
        <p:txBody>
          <a:bodyPr lIns="91440" rIns="91440" anchor="ctr">
            <a:noAutofit/>
          </a:bodyPr>
          <a:lstStyle>
            <a:lvl1pPr marL="0" indent="0" algn="ctr">
              <a:buNone/>
              <a:defRPr sz="3200">
                <a:solidFill>
                  <a:schemeClr val="bg1"/>
                </a:solidFill>
              </a:defRPr>
            </a:lvl1pPr>
          </a:lstStyle>
          <a:p>
            <a:pPr lvl="0"/>
            <a:r>
              <a:rPr lang="en-US"/>
              <a:t>No.</a:t>
            </a:r>
          </a:p>
        </p:txBody>
      </p:sp>
      <p:sp>
        <p:nvSpPr>
          <p:cNvPr id="30" name="Text Placeholder 12"/>
          <p:cNvSpPr>
            <a:spLocks noGrp="1"/>
          </p:cNvSpPr>
          <p:nvPr>
            <p:ph type="body" sz="quarter" idx="24" hasCustomPrompt="1"/>
          </p:nvPr>
        </p:nvSpPr>
        <p:spPr>
          <a:xfrm>
            <a:off x="582612" y="5360199"/>
            <a:ext cx="955564" cy="908839"/>
          </a:xfrm>
          <a:solidFill>
            <a:schemeClr val="tx2"/>
          </a:solidFill>
        </p:spPr>
        <p:txBody>
          <a:bodyPr lIns="91440" rIns="91440" anchor="ctr">
            <a:noAutofit/>
          </a:bodyPr>
          <a:lstStyle>
            <a:lvl1pPr marL="0" indent="0" algn="ctr">
              <a:buNone/>
              <a:defRPr sz="3200">
                <a:solidFill>
                  <a:schemeClr val="bg1"/>
                </a:solidFill>
              </a:defRPr>
            </a:lvl1pPr>
          </a:lstStyle>
          <a:p>
            <a:pPr lvl="0"/>
            <a:r>
              <a:rPr lang="en-US"/>
              <a:t>No.</a:t>
            </a:r>
          </a:p>
        </p:txBody>
      </p:sp>
      <p:sp>
        <p:nvSpPr>
          <p:cNvPr id="17" name="Text Placeholder 16"/>
          <p:cNvSpPr>
            <a:spLocks noGrp="1"/>
          </p:cNvSpPr>
          <p:nvPr>
            <p:ph type="body" sz="quarter" idx="25" hasCustomPrompt="1"/>
          </p:nvPr>
        </p:nvSpPr>
        <p:spPr>
          <a:xfrm>
            <a:off x="1538175" y="1439503"/>
            <a:ext cx="4552901" cy="905256"/>
          </a:xfrm>
          <a:solidFill>
            <a:schemeClr val="bg1">
              <a:lumMod val="95000"/>
            </a:schemeClr>
          </a:solidFill>
        </p:spPr>
        <p:txBody>
          <a:bodyPr anchor="ctr">
            <a:noAutofit/>
          </a:bodyPr>
          <a:lstStyle>
            <a:lvl1pPr marL="114300" indent="0">
              <a:buNone/>
              <a:defRPr sz="1800" b="0" i="0">
                <a:latin typeface="+mn-lt"/>
              </a:defRPr>
            </a:lvl1pPr>
            <a:lvl5pPr>
              <a:defRPr/>
            </a:lvl5pPr>
          </a:lstStyle>
          <a:p>
            <a:pPr lvl="0"/>
            <a:r>
              <a:rPr lang="en-US"/>
              <a:t>Add text here</a:t>
            </a:r>
          </a:p>
        </p:txBody>
      </p:sp>
      <p:sp>
        <p:nvSpPr>
          <p:cNvPr id="31" name="Text Placeholder 16"/>
          <p:cNvSpPr>
            <a:spLocks noGrp="1"/>
          </p:cNvSpPr>
          <p:nvPr>
            <p:ph type="body" sz="quarter" idx="26" hasCustomPrompt="1"/>
          </p:nvPr>
        </p:nvSpPr>
        <p:spPr>
          <a:xfrm>
            <a:off x="1538175" y="3403142"/>
            <a:ext cx="4552901" cy="905256"/>
          </a:xfrm>
          <a:solidFill>
            <a:schemeClr val="bg1">
              <a:lumMod val="95000"/>
            </a:schemeClr>
          </a:solidFill>
        </p:spPr>
        <p:txBody>
          <a:bodyPr anchor="ctr">
            <a:noAutofit/>
          </a:bodyPr>
          <a:lstStyle>
            <a:lvl1pPr marL="114300" indent="0">
              <a:buNone/>
              <a:defRPr sz="1800" b="0" i="0">
                <a:latin typeface="+mn-lt"/>
              </a:defRPr>
            </a:lvl1pPr>
            <a:lvl5pPr>
              <a:defRPr/>
            </a:lvl5pPr>
          </a:lstStyle>
          <a:p>
            <a:pPr lvl="0"/>
            <a:r>
              <a:rPr lang="en-US"/>
              <a:t>Add text here</a:t>
            </a:r>
          </a:p>
        </p:txBody>
      </p:sp>
      <p:sp>
        <p:nvSpPr>
          <p:cNvPr id="32" name="Text Placeholder 16"/>
          <p:cNvSpPr>
            <a:spLocks noGrp="1"/>
          </p:cNvSpPr>
          <p:nvPr>
            <p:ph type="body" sz="quarter" idx="27" hasCustomPrompt="1"/>
          </p:nvPr>
        </p:nvSpPr>
        <p:spPr>
          <a:xfrm>
            <a:off x="1538175" y="2421323"/>
            <a:ext cx="4552901" cy="905256"/>
          </a:xfrm>
          <a:solidFill>
            <a:schemeClr val="bg1">
              <a:lumMod val="95000"/>
            </a:schemeClr>
          </a:solidFill>
        </p:spPr>
        <p:txBody>
          <a:bodyPr anchor="ctr">
            <a:noAutofit/>
          </a:bodyPr>
          <a:lstStyle>
            <a:lvl1pPr marL="114300" indent="0">
              <a:buNone/>
              <a:defRPr sz="1800" b="0" i="0">
                <a:latin typeface="+mn-lt"/>
              </a:defRPr>
            </a:lvl1pPr>
            <a:lvl5pPr>
              <a:defRPr/>
            </a:lvl5pPr>
          </a:lstStyle>
          <a:p>
            <a:pPr lvl="0"/>
            <a:r>
              <a:rPr lang="en-US"/>
              <a:t>Add text here</a:t>
            </a:r>
          </a:p>
        </p:txBody>
      </p:sp>
      <p:sp>
        <p:nvSpPr>
          <p:cNvPr id="33" name="Text Placeholder 16"/>
          <p:cNvSpPr>
            <a:spLocks noGrp="1"/>
          </p:cNvSpPr>
          <p:nvPr>
            <p:ph type="body" sz="quarter" idx="28" hasCustomPrompt="1"/>
          </p:nvPr>
        </p:nvSpPr>
        <p:spPr>
          <a:xfrm>
            <a:off x="1538175" y="4384961"/>
            <a:ext cx="4552901" cy="902461"/>
          </a:xfrm>
          <a:solidFill>
            <a:schemeClr val="bg1">
              <a:lumMod val="95000"/>
            </a:schemeClr>
          </a:solidFill>
        </p:spPr>
        <p:txBody>
          <a:bodyPr anchor="ctr">
            <a:noAutofit/>
          </a:bodyPr>
          <a:lstStyle>
            <a:lvl1pPr marL="114300" indent="0">
              <a:buNone/>
              <a:defRPr sz="1800" b="0" i="0">
                <a:latin typeface="+mn-lt"/>
              </a:defRPr>
            </a:lvl1pPr>
            <a:lvl5pPr>
              <a:defRPr/>
            </a:lvl5pPr>
          </a:lstStyle>
          <a:p>
            <a:pPr lvl="0"/>
            <a:r>
              <a:rPr lang="en-US"/>
              <a:t>Add text here</a:t>
            </a:r>
          </a:p>
        </p:txBody>
      </p:sp>
      <p:sp>
        <p:nvSpPr>
          <p:cNvPr id="34" name="Text Placeholder 16"/>
          <p:cNvSpPr>
            <a:spLocks noGrp="1"/>
          </p:cNvSpPr>
          <p:nvPr>
            <p:ph type="body" sz="quarter" idx="29" hasCustomPrompt="1"/>
          </p:nvPr>
        </p:nvSpPr>
        <p:spPr>
          <a:xfrm>
            <a:off x="1538175" y="5363986"/>
            <a:ext cx="4552901" cy="905052"/>
          </a:xfrm>
          <a:solidFill>
            <a:schemeClr val="bg1">
              <a:lumMod val="95000"/>
            </a:schemeClr>
          </a:solidFill>
        </p:spPr>
        <p:txBody>
          <a:bodyPr anchor="ctr">
            <a:noAutofit/>
          </a:bodyPr>
          <a:lstStyle>
            <a:lvl1pPr marL="114300" indent="0">
              <a:buNone/>
              <a:defRPr sz="1800" b="0" i="0">
                <a:latin typeface="+mn-lt"/>
              </a:defRPr>
            </a:lvl1pPr>
            <a:lvl5pPr>
              <a:defRPr/>
            </a:lvl5pPr>
          </a:lstStyle>
          <a:p>
            <a:pPr lvl="0"/>
            <a:r>
              <a:rPr lang="en-US"/>
              <a:t>Add text here</a:t>
            </a:r>
          </a:p>
        </p:txBody>
      </p:sp>
    </p:spTree>
    <p:extLst>
      <p:ext uri="{BB962C8B-B14F-4D97-AF65-F5344CB8AC3E}">
        <p14:creationId xmlns:p14="http://schemas.microsoft.com/office/powerpoint/2010/main" val="36343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Device layout 1 -detail">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C0C6428-64C4-BE43-8864-0089389214EE}"/>
              </a:ext>
            </a:extLst>
          </p:cNvPr>
          <p:cNvPicPr>
            <a:picLocks noChangeAspect="1"/>
          </p:cNvPicPr>
          <p:nvPr/>
        </p:nvPicPr>
        <p:blipFill>
          <a:blip r:embed="rId2"/>
          <a:stretch>
            <a:fillRect/>
          </a:stretch>
        </p:blipFill>
        <p:spPr>
          <a:xfrm>
            <a:off x="-191190" y="1401612"/>
            <a:ext cx="9554757" cy="6639074"/>
          </a:xfrm>
          <a:prstGeom prst="rect">
            <a:avLst/>
          </a:prstGeom>
        </p:spPr>
      </p:pic>
      <p:sp>
        <p:nvSpPr>
          <p:cNvPr id="7" name="Title Placeholder 1">
            <a:extLst>
              <a:ext uri="{FF2B5EF4-FFF2-40B4-BE49-F238E27FC236}">
                <a16:creationId xmlns:a16="http://schemas.microsoft.com/office/drawing/2014/main" id="{28DCE200-8B12-6D4B-A7D9-2280DFC97308}"/>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1 - tablet with detail</a:t>
            </a:r>
          </a:p>
        </p:txBody>
      </p:sp>
      <p:sp>
        <p:nvSpPr>
          <p:cNvPr id="5" name="Text Placeholder 3">
            <a:extLst>
              <a:ext uri="{FF2B5EF4-FFF2-40B4-BE49-F238E27FC236}">
                <a16:creationId xmlns:a16="http://schemas.microsoft.com/office/drawing/2014/main" id="{590102AA-DB41-0E47-9E7D-BA1CFE202EE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3" name="Picture Placeholder 2">
            <a:extLst>
              <a:ext uri="{FF2B5EF4-FFF2-40B4-BE49-F238E27FC236}">
                <a16:creationId xmlns:a16="http://schemas.microsoft.com/office/drawing/2014/main" id="{08727756-16E8-6046-867A-B9E65C1021BF}"/>
              </a:ext>
            </a:extLst>
          </p:cNvPr>
          <p:cNvSpPr>
            <a:spLocks noGrp="1"/>
          </p:cNvSpPr>
          <p:nvPr>
            <p:ph type="pic" sz="quarter" idx="13" hasCustomPrompt="1"/>
          </p:nvPr>
        </p:nvSpPr>
        <p:spPr>
          <a:xfrm>
            <a:off x="711448" y="2127533"/>
            <a:ext cx="7747449" cy="1412181"/>
          </a:xfrm>
          <a:effectLst>
            <a:innerShdw blurRad="1270000" dist="2540000">
              <a:prstClr val="black">
                <a:alpha val="40000"/>
              </a:prstClr>
            </a:innerShdw>
          </a:effectLst>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to add product image</a:t>
            </a:r>
            <a:br>
              <a:rPr lang="en-US"/>
            </a:br>
            <a:r>
              <a:rPr lang="en-US"/>
              <a:t>Size to 1.51 x 1 ratio</a:t>
            </a:r>
          </a:p>
          <a:p>
            <a:endParaRPr lang="en-US"/>
          </a:p>
          <a:p>
            <a:endParaRPr lang="en-US"/>
          </a:p>
        </p:txBody>
      </p:sp>
      <p:sp>
        <p:nvSpPr>
          <p:cNvPr id="6" name="Picture Placeholder 4">
            <a:extLst>
              <a:ext uri="{FF2B5EF4-FFF2-40B4-BE49-F238E27FC236}">
                <a16:creationId xmlns:a16="http://schemas.microsoft.com/office/drawing/2014/main" id="{6E2004BA-A547-F04C-86D8-52DB90E8F0A2}"/>
              </a:ext>
            </a:extLst>
          </p:cNvPr>
          <p:cNvSpPr>
            <a:spLocks noGrp="1"/>
          </p:cNvSpPr>
          <p:nvPr>
            <p:ph type="pic" sz="quarter" idx="14" hasCustomPrompt="1"/>
          </p:nvPr>
        </p:nvSpPr>
        <p:spPr>
          <a:xfrm>
            <a:off x="4682554" y="2440614"/>
            <a:ext cx="6906938" cy="1765227"/>
          </a:xfrm>
          <a:solidFill>
            <a:srgbClr val="FFFF00"/>
          </a:solidFill>
          <a:ln w="57150">
            <a:solidFill>
              <a:schemeClr val="bg1">
                <a:lumMod val="85000"/>
              </a:schemeClr>
            </a:solidFill>
          </a:ln>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r>
              <a:rPr lang="en-US"/>
              <a:t>Click to add product shot </a:t>
            </a:r>
            <a:br>
              <a:rPr lang="en-US"/>
            </a:br>
            <a:r>
              <a:rPr lang="en-US"/>
              <a:t>detail</a:t>
            </a:r>
          </a:p>
          <a:p>
            <a:endParaRPr lang="en-US"/>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Crop to desired size</a:t>
            </a:r>
          </a:p>
          <a:p>
            <a:endParaRPr lang="en-US"/>
          </a:p>
        </p:txBody>
      </p:sp>
    </p:spTree>
    <p:extLst>
      <p:ext uri="{BB962C8B-B14F-4D97-AF65-F5344CB8AC3E}">
        <p14:creationId xmlns:p14="http://schemas.microsoft.com/office/powerpoint/2010/main" val="4278876924"/>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Only_Notes">
    <p:spTree>
      <p:nvGrpSpPr>
        <p:cNvPr id="1" name=""/>
        <p:cNvGrpSpPr/>
        <p:nvPr/>
      </p:nvGrpSpPr>
      <p:grpSpPr>
        <a:xfrm>
          <a:off x="0" y="0"/>
          <a:ext cx="0" cy="0"/>
          <a:chOff x="0" y="0"/>
          <a:chExt cx="0" cy="0"/>
        </a:xfrm>
      </p:grpSpPr>
      <p:sp>
        <p:nvSpPr>
          <p:cNvPr id="23" name="Footer Placeholder 22">
            <a:extLst>
              <a:ext uri="{FF2B5EF4-FFF2-40B4-BE49-F238E27FC236}">
                <a16:creationId xmlns:a16="http://schemas.microsoft.com/office/drawing/2014/main" id="{147E6556-D813-41E9-B32F-AAF031082329}"/>
              </a:ext>
            </a:extLst>
          </p:cNvPr>
          <p:cNvSpPr>
            <a:spLocks noGrp="1"/>
          </p:cNvSpPr>
          <p:nvPr>
            <p:ph type="ftr" sz="quarter" idx="11"/>
          </p:nvPr>
        </p:nvSpPr>
        <p:spPr/>
        <p:txBody>
          <a:bodyPr/>
          <a:lstStyle/>
          <a:p>
            <a:r>
              <a:rPr lang="en-US"/>
              <a:t>Microsoft Confidential</a:t>
            </a:r>
          </a:p>
        </p:txBody>
      </p:sp>
      <p:sp>
        <p:nvSpPr>
          <p:cNvPr id="24" name="Slide Number Placeholder 23">
            <a:extLst>
              <a:ext uri="{FF2B5EF4-FFF2-40B4-BE49-F238E27FC236}">
                <a16:creationId xmlns:a16="http://schemas.microsoft.com/office/drawing/2014/main" id="{6575F99E-9F7E-45DF-B699-267165046380}"/>
              </a:ext>
            </a:extLst>
          </p:cNvPr>
          <p:cNvSpPr>
            <a:spLocks noGrp="1"/>
          </p:cNvSpPr>
          <p:nvPr>
            <p:ph type="sldNum" sz="quarter" idx="12"/>
          </p:nvPr>
        </p:nvSpPr>
        <p:spPr/>
        <p:txBody>
          <a:bodyPr/>
          <a:lstStyle/>
          <a:p>
            <a:fld id="{A64EE09E-D5B7-40B0-9125-FC5EF6416E15}" type="slidenum">
              <a:rPr lang="en-US" smtClean="0"/>
              <a:pPr/>
              <a:t>‹#›</a:t>
            </a:fld>
            <a:endParaRPr lang="en-US"/>
          </a:p>
        </p:txBody>
      </p:sp>
      <p:sp>
        <p:nvSpPr>
          <p:cNvPr id="25" name="Title 24">
            <a:extLst>
              <a:ext uri="{FF2B5EF4-FFF2-40B4-BE49-F238E27FC236}">
                <a16:creationId xmlns:a16="http://schemas.microsoft.com/office/drawing/2014/main" id="{C8FA2350-BEFE-4F52-8B44-BB745EC0B0EB}"/>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AF40AA81-59DE-492C-953B-16885F4E1CEF}"/>
              </a:ext>
            </a:extLst>
          </p:cNvPr>
          <p:cNvSpPr>
            <a:spLocks noGrp="1"/>
          </p:cNvSpPr>
          <p:nvPr>
            <p:ph type="body" sz="quarter" idx="14" hasCustomPrompt="1"/>
          </p:nvPr>
        </p:nvSpPr>
        <p:spPr>
          <a:xfrm>
            <a:off x="584200" y="6161019"/>
            <a:ext cx="11025188" cy="372827"/>
          </a:xfrm>
        </p:spPr>
        <p:txBody>
          <a:bodyPr vert="horz" wrap="square" lIns="146304" tIns="27432" rIns="146304" bIns="0" rtlCol="0">
            <a:noAutofit/>
          </a:bodyPr>
          <a:lstStyle>
            <a:lvl1pPr marL="0" indent="0">
              <a:buNone/>
              <a:defRPr lang="en-US" sz="800" dirty="0"/>
            </a:lvl1pPr>
          </a:lstStyle>
          <a:p>
            <a:pPr lvl="0"/>
            <a:r>
              <a:rPr lang="en-US"/>
              <a:t>Notes:</a:t>
            </a:r>
          </a:p>
        </p:txBody>
      </p:sp>
    </p:spTree>
    <p:extLst>
      <p:ext uri="{BB962C8B-B14F-4D97-AF65-F5344CB8AC3E}">
        <p14:creationId xmlns:p14="http://schemas.microsoft.com/office/powerpoint/2010/main" val="3969379173"/>
      </p:ext>
    </p:extLst>
  </p:cSld>
  <p:clrMapOvr>
    <a:masterClrMapping/>
  </p:clrMapOvr>
  <p:transition>
    <p:fade/>
  </p:transition>
  <p:extLst>
    <p:ext uri="{DCECCB84-F9BA-43D5-87BE-67443E8EF086}">
      <p15:sldGuideLst xmlns:p15="http://schemas.microsoft.com/office/powerpoint/2012/main"/>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42538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9C18F-0725-4AF8-90C9-D6E5DD3DA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4214C-7233-40C9-A607-DDCA2ABEAA6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AACBD-D826-4DD6-840E-FD8A975F0EEC}"/>
              </a:ext>
            </a:extLst>
          </p:cNvPr>
          <p:cNvSpPr>
            <a:spLocks noGrp="1"/>
          </p:cNvSpPr>
          <p:nvPr>
            <p:ph type="dt" sz="half" idx="10"/>
          </p:nvPr>
        </p:nvSpPr>
        <p:spPr/>
        <p:txBody>
          <a:bodyPr/>
          <a:lstStyle/>
          <a:p>
            <a:fld id="{77DBA58B-6C81-44C4-92AB-6B7BCB1450DD}" type="datetimeFigureOut">
              <a:rPr lang="en-US" smtClean="0"/>
              <a:t>4/15/2025</a:t>
            </a:fld>
            <a:endParaRPr lang="en-US"/>
          </a:p>
        </p:txBody>
      </p:sp>
      <p:sp>
        <p:nvSpPr>
          <p:cNvPr id="5" name="Footer Placeholder 4">
            <a:extLst>
              <a:ext uri="{FF2B5EF4-FFF2-40B4-BE49-F238E27FC236}">
                <a16:creationId xmlns:a16="http://schemas.microsoft.com/office/drawing/2014/main" id="{B08E238F-6766-47BF-B899-235FA90DEE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F96F05-6D9A-49A4-8AB5-173B16EE2A3E}"/>
              </a:ext>
            </a:extLst>
          </p:cNvPr>
          <p:cNvSpPr>
            <a:spLocks noGrp="1"/>
          </p:cNvSpPr>
          <p:nvPr>
            <p:ph type="sldNum" sz="quarter" idx="12"/>
          </p:nvPr>
        </p:nvSpPr>
        <p:spPr/>
        <p:txBody>
          <a:bodyPr/>
          <a:lstStyle/>
          <a:p>
            <a:fld id="{FD5EDE48-B599-498E-9C5C-28ED540509A7}" type="slidenum">
              <a:rPr lang="en-US" smtClean="0"/>
              <a:t>‹#›</a:t>
            </a:fld>
            <a:endParaRPr lang="en-US"/>
          </a:p>
        </p:txBody>
      </p:sp>
    </p:spTree>
    <p:extLst>
      <p:ext uri="{BB962C8B-B14F-4D97-AF65-F5344CB8AC3E}">
        <p14:creationId xmlns:p14="http://schemas.microsoft.com/office/powerpoint/2010/main" val="410562749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1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41504091"/>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spTree>
    <p:extLst>
      <p:ext uri="{BB962C8B-B14F-4D97-AF65-F5344CB8AC3E}">
        <p14:creationId xmlns:p14="http://schemas.microsoft.com/office/powerpoint/2010/main" val="270255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4111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30570-057E-D7FD-8A5D-4875757EE6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4F34800-617C-AA82-2895-3652A6540B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2B590E-37EE-E9CD-A1F5-801448BEC16C}"/>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5" name="Footer Placeholder 4">
            <a:extLst>
              <a:ext uri="{FF2B5EF4-FFF2-40B4-BE49-F238E27FC236}">
                <a16:creationId xmlns:a16="http://schemas.microsoft.com/office/drawing/2014/main" id="{B5FEDC0F-7EB3-4B89-8458-BB97EE83D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A66E91-425E-11DA-E02E-343D54E28E02}"/>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424155827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B88B5-7933-06AC-5060-C14FAF3C2E7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DF866-1EAC-1650-33FF-813205344E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C4DCAE-2669-D27C-62FC-E3FECBAECD11}"/>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5" name="Footer Placeholder 4">
            <a:extLst>
              <a:ext uri="{FF2B5EF4-FFF2-40B4-BE49-F238E27FC236}">
                <a16:creationId xmlns:a16="http://schemas.microsoft.com/office/drawing/2014/main" id="{91069F69-AF5D-6162-EAB4-C3549A0B58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A02A59-B5A7-6268-8166-7B9979B8B74D}"/>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264409867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98CF6-4906-0057-8A5C-EA2833897F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94D311-A56E-713C-5C83-6C82B2B3DB0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0414F1-CD9D-9B73-3F1D-5FD7562096CC}"/>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5" name="Footer Placeholder 4">
            <a:extLst>
              <a:ext uri="{FF2B5EF4-FFF2-40B4-BE49-F238E27FC236}">
                <a16:creationId xmlns:a16="http://schemas.microsoft.com/office/drawing/2014/main" id="{54EB428A-A215-7337-4ECC-8CC55EA94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AE2462-BB0F-C244-9835-295C1936944B}"/>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2180124216"/>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7062C-76AD-48FD-119C-E1230C2C67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42DFAC-61CD-AEF0-80ED-604EA6AE9A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0B91D-FAD9-8460-4A54-4F0B9209E4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CE2DC1F-E838-A99B-1C23-BECC1F0AD08B}"/>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6" name="Footer Placeholder 5">
            <a:extLst>
              <a:ext uri="{FF2B5EF4-FFF2-40B4-BE49-F238E27FC236}">
                <a16:creationId xmlns:a16="http://schemas.microsoft.com/office/drawing/2014/main" id="{11050987-8774-2E6D-52D1-4802F30537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F41D32-00BB-5D83-4620-145B38AC2931}"/>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37719201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29446F-EB95-1D48-ADCA-E1AAE790A52F}"/>
              </a:ext>
            </a:extLst>
          </p:cNvPr>
          <p:cNvPicPr>
            <a:picLocks noChangeAspect="1"/>
          </p:cNvPicPr>
          <p:nvPr/>
        </p:nvPicPr>
        <p:blipFill>
          <a:blip r:embed="rId2"/>
          <a:stretch>
            <a:fillRect/>
          </a:stretch>
        </p:blipFill>
        <p:spPr>
          <a:xfrm>
            <a:off x="6200335" y="-521244"/>
            <a:ext cx="5963809" cy="7952873"/>
          </a:xfrm>
          <a:prstGeom prst="rect">
            <a:avLst/>
          </a:prstGeom>
        </p:spPr>
      </p:pic>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5" y="440495"/>
            <a:ext cx="6903835"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2 - Android</a:t>
            </a:r>
          </a:p>
        </p:txBody>
      </p:sp>
      <p:sp>
        <p:nvSpPr>
          <p:cNvPr id="7" name="Text Placeholder 3">
            <a:extLst>
              <a:ext uri="{FF2B5EF4-FFF2-40B4-BE49-F238E27FC236}">
                <a16:creationId xmlns:a16="http://schemas.microsoft.com/office/drawing/2014/main" id="{8BA21CCD-C791-EF42-9A2C-6F2D85D37F84}"/>
              </a:ext>
            </a:extLst>
          </p:cNvPr>
          <p:cNvSpPr>
            <a:spLocks noGrp="1"/>
          </p:cNvSpPr>
          <p:nvPr>
            <p:ph type="body" sz="quarter" idx="12" hasCustomPrompt="1"/>
          </p:nvPr>
        </p:nvSpPr>
        <p:spPr>
          <a:xfrm>
            <a:off x="426423" y="1083831"/>
            <a:ext cx="6903836"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3" name="Picture Placeholder 2">
            <a:extLst>
              <a:ext uri="{FF2B5EF4-FFF2-40B4-BE49-F238E27FC236}">
                <a16:creationId xmlns:a16="http://schemas.microsoft.com/office/drawing/2014/main" id="{3BB369A5-415E-AC4A-85C2-8E874F57E918}"/>
              </a:ext>
            </a:extLst>
          </p:cNvPr>
          <p:cNvSpPr>
            <a:spLocks noGrp="1"/>
          </p:cNvSpPr>
          <p:nvPr>
            <p:ph type="pic" sz="quarter" idx="13" hasCustomPrompt="1"/>
          </p:nvPr>
        </p:nvSpPr>
        <p:spPr>
          <a:xfrm>
            <a:off x="7639386" y="817445"/>
            <a:ext cx="3081616" cy="1765227"/>
          </a:xfr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to add </a:t>
            </a:r>
            <a:br>
              <a:rPr lang="en-US"/>
            </a:br>
            <a:r>
              <a:rPr lang="en-US"/>
              <a:t>product image</a:t>
            </a:r>
            <a:br>
              <a:rPr lang="en-US"/>
            </a:br>
            <a:r>
              <a:rPr lang="en-US"/>
              <a:t>Size to 1 x 1.78 ratio</a:t>
            </a:r>
          </a:p>
          <a:p>
            <a:endParaRPr lang="en-US"/>
          </a:p>
          <a:p>
            <a:endParaRPr lang="en-US"/>
          </a:p>
        </p:txBody>
      </p:sp>
    </p:spTree>
    <p:extLst>
      <p:ext uri="{BB962C8B-B14F-4D97-AF65-F5344CB8AC3E}">
        <p14:creationId xmlns:p14="http://schemas.microsoft.com/office/powerpoint/2010/main" val="3047036265"/>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4343C-9694-7DC7-82AE-AA856243A33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249C08-F897-4610-31A2-CF43C63586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6FB634-438D-6760-7A0B-3AF7CA021E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B30FCA5-35EB-AAD8-07FE-A6DC336254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FFCC6B-AE17-6593-893A-1B8F01FA19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29B35E-16D7-C286-FA0E-B2CD8A6E38F7}"/>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8" name="Footer Placeholder 7">
            <a:extLst>
              <a:ext uri="{FF2B5EF4-FFF2-40B4-BE49-F238E27FC236}">
                <a16:creationId xmlns:a16="http://schemas.microsoft.com/office/drawing/2014/main" id="{E62BD865-47FD-E635-38A3-629565E133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7EAB24-59D9-4F70-2E89-F2285041BCA2}"/>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1412790998"/>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69A52-1A75-E16D-9396-96971CEEB3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DB0A62-488F-2CF3-4A89-4E37176312F0}"/>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4" name="Footer Placeholder 3">
            <a:extLst>
              <a:ext uri="{FF2B5EF4-FFF2-40B4-BE49-F238E27FC236}">
                <a16:creationId xmlns:a16="http://schemas.microsoft.com/office/drawing/2014/main" id="{ACB32EEB-5282-8CDF-710A-4DA144725E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4E9252-C90C-78F1-287E-BFF2AAC9A402}"/>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255819360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0F4392A-78E4-ECBC-FAB8-E5664E94AD9F}"/>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3" name="Footer Placeholder 2">
            <a:extLst>
              <a:ext uri="{FF2B5EF4-FFF2-40B4-BE49-F238E27FC236}">
                <a16:creationId xmlns:a16="http://schemas.microsoft.com/office/drawing/2014/main" id="{CF952A74-58D7-CB4F-D843-F81BE2B52A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598E41-6426-CE1A-1FE7-A97C0BE8C880}"/>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216335563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45556-89EC-F047-5E4E-488BCCAC1F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799861-E865-3491-3539-3F6B982E58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DBEE89-D0D1-B36D-7D88-0F4BC265B9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79A97A-ECEA-AAF4-5C3C-617C2BFAF1D2}"/>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6" name="Footer Placeholder 5">
            <a:extLst>
              <a:ext uri="{FF2B5EF4-FFF2-40B4-BE49-F238E27FC236}">
                <a16:creationId xmlns:a16="http://schemas.microsoft.com/office/drawing/2014/main" id="{10415A3F-70C9-BC32-E521-8E4DD4AA68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33063F-9BA2-50EE-81CD-52B839EFCE61}"/>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307641692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B7F8-AB50-D476-8CB8-074A37C924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2D987D-86C7-4BB8-8827-8DCBA70B79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7CC7A6-1B0A-C263-0B6B-52A8189C63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BE7221-47BD-DBD9-6CD2-C90537FF5384}"/>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6" name="Footer Placeholder 5">
            <a:extLst>
              <a:ext uri="{FF2B5EF4-FFF2-40B4-BE49-F238E27FC236}">
                <a16:creationId xmlns:a16="http://schemas.microsoft.com/office/drawing/2014/main" id="{82DFFC4C-9FCC-2093-FAF1-E42AC0849F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562C-785D-6EA0-88C2-F588E32F81D8}"/>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282281990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0EF1D-5A8C-3D50-C102-80A4C44706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199C8AC-27FB-8DB8-5DAA-BD45FAA51C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CB6D6-50F7-A169-1233-F104CB6E8606}"/>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5" name="Footer Placeholder 4">
            <a:extLst>
              <a:ext uri="{FF2B5EF4-FFF2-40B4-BE49-F238E27FC236}">
                <a16:creationId xmlns:a16="http://schemas.microsoft.com/office/drawing/2014/main" id="{F921E911-1EA8-3A3F-4F8E-939F637392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8EEB8D-BD30-E4B4-6C38-F0E6B5D3F32A}"/>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42405246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22A413-0957-D84E-218A-BECB846B546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5A39E6-31E4-8D57-6516-B0A31EC65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08AE0F-3AB2-7F45-2702-0D777764BF0E}"/>
              </a:ext>
            </a:extLst>
          </p:cNvPr>
          <p:cNvSpPr>
            <a:spLocks noGrp="1"/>
          </p:cNvSpPr>
          <p:nvPr>
            <p:ph type="dt" sz="half" idx="10"/>
          </p:nvPr>
        </p:nvSpPr>
        <p:spPr/>
        <p:txBody>
          <a:bodyPr/>
          <a:lstStyle/>
          <a:p>
            <a:fld id="{3D112A48-48CA-4C53-A8D5-67BC08973497}" type="datetimeFigureOut">
              <a:rPr lang="en-US" smtClean="0"/>
              <a:t>4/15/2025</a:t>
            </a:fld>
            <a:endParaRPr lang="en-US"/>
          </a:p>
        </p:txBody>
      </p:sp>
      <p:sp>
        <p:nvSpPr>
          <p:cNvPr id="5" name="Footer Placeholder 4">
            <a:extLst>
              <a:ext uri="{FF2B5EF4-FFF2-40B4-BE49-F238E27FC236}">
                <a16:creationId xmlns:a16="http://schemas.microsoft.com/office/drawing/2014/main" id="{14A65166-D095-C7A9-3A0F-895FC3D8D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CB5614-D717-C6AD-3B9E-739C573DCA4A}"/>
              </a:ext>
            </a:extLst>
          </p:cNvPr>
          <p:cNvSpPr>
            <a:spLocks noGrp="1"/>
          </p:cNvSpPr>
          <p:nvPr>
            <p:ph type="sldNum" sz="quarter" idx="12"/>
          </p:nvPr>
        </p:nvSpPr>
        <p:spPr/>
        <p:txBody>
          <a:bodyPr/>
          <a:lstStyle/>
          <a:p>
            <a:fld id="{43BE48D6-0DFD-49E0-8C47-42766F030C84}" type="slidenum">
              <a:rPr lang="en-US" smtClean="0"/>
              <a:t>‹#›</a:t>
            </a:fld>
            <a:endParaRPr lang="en-US"/>
          </a:p>
        </p:txBody>
      </p:sp>
    </p:spTree>
    <p:extLst>
      <p:ext uri="{BB962C8B-B14F-4D97-AF65-F5344CB8AC3E}">
        <p14:creationId xmlns:p14="http://schemas.microsoft.com/office/powerpoint/2010/main" val="3213021130"/>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Full Photo 3">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18B7FA5-5F12-7CD7-6D40-01EB073E58A9}"/>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bwMode="ltGray">
          <a:xfrm>
            <a:off x="0" y="1566"/>
            <a:ext cx="12192000" cy="6854867"/>
          </a:xfrm>
          <a:prstGeom prst="rect">
            <a:avLst/>
          </a:prstGeom>
        </p:spPr>
      </p:pic>
      <p:sp>
        <p:nvSpPr>
          <p:cNvPr id="3" name="Rectangle 2">
            <a:extLst>
              <a:ext uri="{FF2B5EF4-FFF2-40B4-BE49-F238E27FC236}">
                <a16:creationId xmlns:a16="http://schemas.microsoft.com/office/drawing/2014/main" id="{F5659676-01B7-3FED-8149-6F194C468C33}"/>
              </a:ext>
              <a:ext uri="{C183D7F6-B498-43B3-948B-1728B52AA6E4}">
                <adec:decorative xmlns:adec="http://schemas.microsoft.com/office/drawing/2017/decorative" val="1"/>
              </a:ext>
            </a:extLst>
          </p:cNvPr>
          <p:cNvSpPr/>
          <p:nvPr userDrawn="1"/>
        </p:nvSpPr>
        <p:spPr bwMode="auto">
          <a:xfrm>
            <a:off x="0" y="0"/>
            <a:ext cx="5867400" cy="6858000"/>
          </a:xfrm>
          <a:prstGeom prst="rect">
            <a:avLst/>
          </a:prstGeom>
          <a:gradFill flip="none" rotWithShape="1">
            <a:gsLst>
              <a:gs pos="0">
                <a:srgbClr val="5C4738">
                  <a:alpha val="80000"/>
                </a:srgbClr>
              </a:gs>
              <a:gs pos="100000">
                <a:srgbClr val="BF9474">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898137" cy="1231106"/>
          </a:xfrm>
        </p:spPr>
        <p:txBody>
          <a:bodyPr wrap="square" anchor="b" anchorCtr="0">
            <a:spAutoFit/>
          </a:bodyPr>
          <a:lstStyle>
            <a:lvl1pPr>
              <a:defRPr sz="40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894254"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Display" pitchFamily="2" charset="0"/>
              </a:defRPr>
            </a:lvl1pPr>
          </a:lstStyle>
          <a:p>
            <a:pPr lvl="0"/>
            <a:r>
              <a:rPr lang="en-US"/>
              <a:t>Speaker name or subtitle</a:t>
            </a:r>
          </a:p>
        </p:txBody>
      </p:sp>
      <p:pic>
        <p:nvPicPr>
          <p:cNvPr id="6" name="Picture 5" descr="Microsoft Security">
            <a:extLst>
              <a:ext uri="{FF2B5EF4-FFF2-40B4-BE49-F238E27FC236}">
                <a16:creationId xmlns:a16="http://schemas.microsoft.com/office/drawing/2014/main" id="{12A012A5-4EF7-CE94-0AFD-ACB048744F8C}"/>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bwMode="black">
          <a:xfrm>
            <a:off x="289702" y="296820"/>
            <a:ext cx="2876596" cy="868680"/>
          </a:xfrm>
          <a:prstGeom prst="rect">
            <a:avLst/>
          </a:prstGeom>
        </p:spPr>
      </p:pic>
    </p:spTree>
    <p:extLst>
      <p:ext uri="{BB962C8B-B14F-4D97-AF65-F5344CB8AC3E}">
        <p14:creationId xmlns:p14="http://schemas.microsoft.com/office/powerpoint/2010/main" val="3628490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456">
          <p15:clr>
            <a:srgbClr val="5ACBF0"/>
          </p15:clr>
        </p15:guide>
        <p15:guide id="5" orient="horz" pos="2160">
          <p15:clr>
            <a:srgbClr val="FBAE40"/>
          </p15:clr>
        </p15:guide>
        <p15:guide id="6" orient="horz" pos="2208">
          <p15:clr>
            <a:srgbClr val="5ACBF0"/>
          </p15:clr>
        </p15:guide>
        <p15:guide id="7" pos="3840">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652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Agenda and Text Side by S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sz="20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bwMode="auto">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90919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0278D4"/>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4193684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Device layout 2-detial">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29446F-EB95-1D48-ADCA-E1AAE790A52F}"/>
              </a:ext>
            </a:extLst>
          </p:cNvPr>
          <p:cNvPicPr>
            <a:picLocks noChangeAspect="1"/>
          </p:cNvPicPr>
          <p:nvPr/>
        </p:nvPicPr>
        <p:blipFill>
          <a:blip r:embed="rId2"/>
          <a:stretch>
            <a:fillRect/>
          </a:stretch>
        </p:blipFill>
        <p:spPr>
          <a:xfrm>
            <a:off x="6200335" y="-521244"/>
            <a:ext cx="5963809" cy="7952873"/>
          </a:xfrm>
          <a:prstGeom prst="rect">
            <a:avLst/>
          </a:prstGeom>
        </p:spPr>
      </p:pic>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5" y="440495"/>
            <a:ext cx="6903835"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2 – Android with detail</a:t>
            </a:r>
          </a:p>
        </p:txBody>
      </p:sp>
      <p:sp>
        <p:nvSpPr>
          <p:cNvPr id="7" name="Text Placeholder 3">
            <a:extLst>
              <a:ext uri="{FF2B5EF4-FFF2-40B4-BE49-F238E27FC236}">
                <a16:creationId xmlns:a16="http://schemas.microsoft.com/office/drawing/2014/main" id="{8BA21CCD-C791-EF42-9A2C-6F2D85D37F84}"/>
              </a:ext>
            </a:extLst>
          </p:cNvPr>
          <p:cNvSpPr>
            <a:spLocks noGrp="1"/>
          </p:cNvSpPr>
          <p:nvPr>
            <p:ph type="body" sz="quarter" idx="12" hasCustomPrompt="1"/>
          </p:nvPr>
        </p:nvSpPr>
        <p:spPr>
          <a:xfrm>
            <a:off x="426423" y="1083831"/>
            <a:ext cx="6903836"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3" name="Picture Placeholder 2">
            <a:extLst>
              <a:ext uri="{FF2B5EF4-FFF2-40B4-BE49-F238E27FC236}">
                <a16:creationId xmlns:a16="http://schemas.microsoft.com/office/drawing/2014/main" id="{3BB369A5-415E-AC4A-85C2-8E874F57E918}"/>
              </a:ext>
            </a:extLst>
          </p:cNvPr>
          <p:cNvSpPr>
            <a:spLocks noGrp="1"/>
          </p:cNvSpPr>
          <p:nvPr>
            <p:ph type="pic" sz="quarter" idx="13" hasCustomPrompt="1"/>
          </p:nvPr>
        </p:nvSpPr>
        <p:spPr>
          <a:xfrm>
            <a:off x="7648592" y="825399"/>
            <a:ext cx="3075549" cy="1765227"/>
          </a:xfrm>
          <a:effectLst>
            <a:innerShdw blurRad="1270000" dist="2540000" dir="10800000">
              <a:prstClr val="black">
                <a:alpha val="40000"/>
              </a:prstClr>
            </a:innerShdw>
          </a:effectLst>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to add </a:t>
            </a:r>
            <a:br>
              <a:rPr lang="en-US"/>
            </a:br>
            <a:r>
              <a:rPr lang="en-US"/>
              <a:t>product image</a:t>
            </a:r>
            <a:br>
              <a:rPr lang="en-US"/>
            </a:br>
            <a:r>
              <a:rPr lang="en-US"/>
              <a:t>Size to 1 x 1.78 ratio</a:t>
            </a:r>
          </a:p>
          <a:p>
            <a:endParaRPr lang="en-US"/>
          </a:p>
          <a:p>
            <a:endParaRPr lang="en-US"/>
          </a:p>
        </p:txBody>
      </p:sp>
      <p:sp>
        <p:nvSpPr>
          <p:cNvPr id="8" name="Picture Placeholder 4">
            <a:extLst>
              <a:ext uri="{FF2B5EF4-FFF2-40B4-BE49-F238E27FC236}">
                <a16:creationId xmlns:a16="http://schemas.microsoft.com/office/drawing/2014/main" id="{10951396-4771-2F47-BC21-6DFF0FC67123}"/>
              </a:ext>
            </a:extLst>
          </p:cNvPr>
          <p:cNvSpPr>
            <a:spLocks noGrp="1"/>
          </p:cNvSpPr>
          <p:nvPr>
            <p:ph type="pic" sz="quarter" idx="14" hasCustomPrompt="1"/>
          </p:nvPr>
        </p:nvSpPr>
        <p:spPr>
          <a:xfrm>
            <a:off x="5564599" y="2141577"/>
            <a:ext cx="3335620" cy="1765227"/>
          </a:xfrm>
          <a:solidFill>
            <a:srgbClr val="FFFF00"/>
          </a:solidFill>
          <a:ln w="57150">
            <a:solidFill>
              <a:schemeClr val="bg1">
                <a:lumMod val="85000"/>
              </a:schemeClr>
            </a:solidFill>
          </a:ln>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r>
              <a:rPr lang="en-US"/>
              <a:t>Click to add product shot detail</a:t>
            </a:r>
          </a:p>
          <a:p>
            <a:endParaRPr lang="en-US"/>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Crop to desired size</a:t>
            </a:r>
          </a:p>
          <a:p>
            <a:endParaRPr lang="en-US"/>
          </a:p>
        </p:txBody>
      </p:sp>
    </p:spTree>
    <p:extLst>
      <p:ext uri="{BB962C8B-B14F-4D97-AF65-F5344CB8AC3E}">
        <p14:creationId xmlns:p14="http://schemas.microsoft.com/office/powerpoint/2010/main" val="7310831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Device layout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29446F-EB95-1D48-ADCA-E1AAE790A52F}"/>
              </a:ext>
            </a:extLst>
          </p:cNvPr>
          <p:cNvPicPr>
            <a:picLocks noChangeAspect="1"/>
          </p:cNvPicPr>
          <p:nvPr/>
        </p:nvPicPr>
        <p:blipFill>
          <a:blip r:embed="rId2"/>
          <a:stretch>
            <a:fillRect/>
          </a:stretch>
        </p:blipFill>
        <p:spPr>
          <a:xfrm>
            <a:off x="6335169" y="-7115"/>
            <a:ext cx="5694141" cy="6924615"/>
          </a:xfrm>
          <a:prstGeom prst="rect">
            <a:avLst/>
          </a:prstGeom>
        </p:spPr>
      </p:pic>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5" y="440495"/>
            <a:ext cx="6903835"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2 - iOS</a:t>
            </a:r>
          </a:p>
        </p:txBody>
      </p:sp>
      <p:sp>
        <p:nvSpPr>
          <p:cNvPr id="7" name="Text Placeholder 3">
            <a:extLst>
              <a:ext uri="{FF2B5EF4-FFF2-40B4-BE49-F238E27FC236}">
                <a16:creationId xmlns:a16="http://schemas.microsoft.com/office/drawing/2014/main" id="{B8A16FDB-94C5-5C48-9017-315949FEC9E3}"/>
              </a:ext>
            </a:extLst>
          </p:cNvPr>
          <p:cNvSpPr>
            <a:spLocks noGrp="1"/>
          </p:cNvSpPr>
          <p:nvPr>
            <p:ph type="body" sz="quarter" idx="12" hasCustomPrompt="1"/>
          </p:nvPr>
        </p:nvSpPr>
        <p:spPr>
          <a:xfrm>
            <a:off x="426424" y="1083831"/>
            <a:ext cx="7030562"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3" name="Picture Placeholder 2">
            <a:extLst>
              <a:ext uri="{FF2B5EF4-FFF2-40B4-BE49-F238E27FC236}">
                <a16:creationId xmlns:a16="http://schemas.microsoft.com/office/drawing/2014/main" id="{65F700A9-D995-A546-941B-C352D8FAA1A2}"/>
              </a:ext>
            </a:extLst>
          </p:cNvPr>
          <p:cNvSpPr>
            <a:spLocks noGrp="1"/>
          </p:cNvSpPr>
          <p:nvPr>
            <p:ph type="pic" sz="quarter" idx="13" hasCustomPrompt="1"/>
          </p:nvPr>
        </p:nvSpPr>
        <p:spPr>
          <a:xfrm>
            <a:off x="7850309" y="1083831"/>
            <a:ext cx="2672010" cy="2118272"/>
          </a:xfr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to add product image</a:t>
            </a:r>
            <a:br>
              <a:rPr lang="en-US"/>
            </a:br>
            <a:r>
              <a:rPr lang="en-US"/>
              <a:t>Size to 1 x 1.78 ratio</a:t>
            </a:r>
          </a:p>
          <a:p>
            <a:endParaRPr lang="en-US"/>
          </a:p>
          <a:p>
            <a:endParaRPr lang="en-US"/>
          </a:p>
        </p:txBody>
      </p:sp>
    </p:spTree>
    <p:extLst>
      <p:ext uri="{BB962C8B-B14F-4D97-AF65-F5344CB8AC3E}">
        <p14:creationId xmlns:p14="http://schemas.microsoft.com/office/powerpoint/2010/main" val="42862897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_Device layout 2-detail">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29446F-EB95-1D48-ADCA-E1AAE790A52F}"/>
              </a:ext>
            </a:extLst>
          </p:cNvPr>
          <p:cNvPicPr>
            <a:picLocks noChangeAspect="1"/>
          </p:cNvPicPr>
          <p:nvPr/>
        </p:nvPicPr>
        <p:blipFill>
          <a:blip r:embed="rId2"/>
          <a:stretch>
            <a:fillRect/>
          </a:stretch>
        </p:blipFill>
        <p:spPr>
          <a:xfrm>
            <a:off x="6335169" y="-7115"/>
            <a:ext cx="5694141" cy="6924615"/>
          </a:xfrm>
          <a:prstGeom prst="rect">
            <a:avLst/>
          </a:prstGeom>
        </p:spPr>
      </p:pic>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5" y="440495"/>
            <a:ext cx="6903835"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2 – iOS with detail</a:t>
            </a:r>
          </a:p>
        </p:txBody>
      </p:sp>
      <p:sp>
        <p:nvSpPr>
          <p:cNvPr id="7" name="Text Placeholder 3">
            <a:extLst>
              <a:ext uri="{FF2B5EF4-FFF2-40B4-BE49-F238E27FC236}">
                <a16:creationId xmlns:a16="http://schemas.microsoft.com/office/drawing/2014/main" id="{B8A16FDB-94C5-5C48-9017-315949FEC9E3}"/>
              </a:ext>
            </a:extLst>
          </p:cNvPr>
          <p:cNvSpPr>
            <a:spLocks noGrp="1"/>
          </p:cNvSpPr>
          <p:nvPr>
            <p:ph type="body" sz="quarter" idx="12" hasCustomPrompt="1"/>
          </p:nvPr>
        </p:nvSpPr>
        <p:spPr>
          <a:xfrm>
            <a:off x="426424" y="1083831"/>
            <a:ext cx="7030562"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3" name="Picture Placeholder 2">
            <a:extLst>
              <a:ext uri="{FF2B5EF4-FFF2-40B4-BE49-F238E27FC236}">
                <a16:creationId xmlns:a16="http://schemas.microsoft.com/office/drawing/2014/main" id="{65F700A9-D995-A546-941B-C352D8FAA1A2}"/>
              </a:ext>
            </a:extLst>
          </p:cNvPr>
          <p:cNvSpPr>
            <a:spLocks noGrp="1"/>
          </p:cNvSpPr>
          <p:nvPr>
            <p:ph type="pic" sz="quarter" idx="13" hasCustomPrompt="1"/>
          </p:nvPr>
        </p:nvSpPr>
        <p:spPr>
          <a:xfrm>
            <a:off x="7854911" y="1088670"/>
            <a:ext cx="2671489" cy="2118272"/>
          </a:xfrm>
          <a:effectLst>
            <a:innerShdw blurRad="63500" dist="2540000" dir="10800000">
              <a:prstClr val="black">
                <a:alpha val="40000"/>
              </a:prstClr>
            </a:innerShdw>
          </a:effectLst>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to add product image</a:t>
            </a:r>
            <a:br>
              <a:rPr lang="en-US"/>
            </a:br>
            <a:r>
              <a:rPr lang="en-US"/>
              <a:t>Size to 1 x 1.78 ratio</a:t>
            </a:r>
          </a:p>
          <a:p>
            <a:endParaRPr lang="en-US"/>
          </a:p>
          <a:p>
            <a:endParaRPr lang="en-US"/>
          </a:p>
        </p:txBody>
      </p:sp>
      <p:sp>
        <p:nvSpPr>
          <p:cNvPr id="8" name="Picture Placeholder 4">
            <a:extLst>
              <a:ext uri="{FF2B5EF4-FFF2-40B4-BE49-F238E27FC236}">
                <a16:creationId xmlns:a16="http://schemas.microsoft.com/office/drawing/2014/main" id="{C1FD62AA-A0B0-FA4F-BCE0-1E66B003C1AF}"/>
              </a:ext>
            </a:extLst>
          </p:cNvPr>
          <p:cNvSpPr>
            <a:spLocks noGrp="1"/>
          </p:cNvSpPr>
          <p:nvPr>
            <p:ph type="pic" sz="quarter" idx="14" hasCustomPrompt="1"/>
          </p:nvPr>
        </p:nvSpPr>
        <p:spPr>
          <a:xfrm>
            <a:off x="5698700" y="2141578"/>
            <a:ext cx="3201519" cy="1765227"/>
          </a:xfrm>
          <a:solidFill>
            <a:srgbClr val="FFFF00"/>
          </a:solidFill>
          <a:ln w="57150">
            <a:solidFill>
              <a:schemeClr val="bg1">
                <a:lumMod val="85000"/>
              </a:schemeClr>
            </a:solidFill>
          </a:ln>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r>
              <a:rPr lang="en-US"/>
              <a:t>Click to add product shot detail</a:t>
            </a:r>
          </a:p>
          <a:p>
            <a:endParaRPr lang="en-US"/>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Crop to desired size</a:t>
            </a:r>
          </a:p>
          <a:p>
            <a:endParaRPr lang="en-US"/>
          </a:p>
        </p:txBody>
      </p:sp>
    </p:spTree>
    <p:extLst>
      <p:ext uri="{BB962C8B-B14F-4D97-AF65-F5344CB8AC3E}">
        <p14:creationId xmlns:p14="http://schemas.microsoft.com/office/powerpoint/2010/main" val="18833775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35AD79-C60C-B342-AE91-481BD3102185}"/>
              </a:ext>
            </a:extLst>
          </p:cNvPr>
          <p:cNvPicPr>
            <a:picLocks noChangeAspect="1"/>
          </p:cNvPicPr>
          <p:nvPr/>
        </p:nvPicPr>
        <p:blipFill rotWithShape="1">
          <a:blip r:embed="rId2"/>
          <a:srcRect l="1" r="-6880"/>
          <a:stretch/>
        </p:blipFill>
        <p:spPr>
          <a:xfrm>
            <a:off x="5454763" y="1370593"/>
            <a:ext cx="9581495" cy="5245095"/>
          </a:xfrm>
          <a:prstGeom prst="rect">
            <a:avLst/>
          </a:prstGeom>
        </p:spPr>
      </p:pic>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3 - laptop</a:t>
            </a:r>
          </a:p>
        </p:txBody>
      </p:sp>
      <p:sp>
        <p:nvSpPr>
          <p:cNvPr id="8" name="Text Placeholder 3">
            <a:extLst>
              <a:ext uri="{FF2B5EF4-FFF2-40B4-BE49-F238E27FC236}">
                <a16:creationId xmlns:a16="http://schemas.microsoft.com/office/drawing/2014/main" id="{4656A90F-7E4A-F640-ABA6-2CD19DC6D6EB}"/>
              </a:ext>
            </a:extLst>
          </p:cNvPr>
          <p:cNvSpPr>
            <a:spLocks noGrp="1"/>
          </p:cNvSpPr>
          <p:nvPr>
            <p:ph type="body" sz="quarter" idx="10" hasCustomPrompt="1"/>
          </p:nvPr>
        </p:nvSpPr>
        <p:spPr>
          <a:xfrm>
            <a:off x="426424" y="2145841"/>
            <a:ext cx="5138175"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9" name="Text Placeholder 3">
            <a:extLst>
              <a:ext uri="{FF2B5EF4-FFF2-40B4-BE49-F238E27FC236}">
                <a16:creationId xmlns:a16="http://schemas.microsoft.com/office/drawing/2014/main" id="{D2E5ED5E-CC07-8143-8389-722CDF2F131B}"/>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4" name="Picture Placeholder 3">
            <a:extLst>
              <a:ext uri="{FF2B5EF4-FFF2-40B4-BE49-F238E27FC236}">
                <a16:creationId xmlns:a16="http://schemas.microsoft.com/office/drawing/2014/main" id="{4A699236-1E29-C644-BED3-AB75ACA0E642}"/>
              </a:ext>
            </a:extLst>
          </p:cNvPr>
          <p:cNvSpPr>
            <a:spLocks noGrp="1"/>
          </p:cNvSpPr>
          <p:nvPr>
            <p:ph type="pic" sz="quarter" idx="13" hasCustomPrompt="1"/>
          </p:nvPr>
        </p:nvSpPr>
        <p:spPr>
          <a:xfrm>
            <a:off x="6499080" y="1743296"/>
            <a:ext cx="6887970" cy="1765227"/>
          </a:xfr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icon to add product image</a:t>
            </a:r>
            <a:br>
              <a:rPr lang="en-US"/>
            </a:br>
            <a:r>
              <a:rPr lang="en-US"/>
              <a:t>Size to 1.6 x 1 ratio</a:t>
            </a:r>
          </a:p>
          <a:p>
            <a:endParaRPr lang="en-US"/>
          </a:p>
          <a:p>
            <a:endParaRPr lang="en-US"/>
          </a:p>
          <a:p>
            <a:endParaRPr lang="en-US"/>
          </a:p>
        </p:txBody>
      </p:sp>
    </p:spTree>
    <p:extLst>
      <p:ext uri="{BB962C8B-B14F-4D97-AF65-F5344CB8AC3E}">
        <p14:creationId xmlns:p14="http://schemas.microsoft.com/office/powerpoint/2010/main" val="266950203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_Device layout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35AD79-C60C-B342-AE91-481BD3102185}"/>
              </a:ext>
            </a:extLst>
          </p:cNvPr>
          <p:cNvPicPr>
            <a:picLocks noChangeAspect="1"/>
          </p:cNvPicPr>
          <p:nvPr/>
        </p:nvPicPr>
        <p:blipFill rotWithShape="1">
          <a:blip r:embed="rId2"/>
          <a:srcRect l="1" r="-6880"/>
          <a:stretch/>
        </p:blipFill>
        <p:spPr>
          <a:xfrm>
            <a:off x="5454763" y="1370593"/>
            <a:ext cx="9581495" cy="5245095"/>
          </a:xfrm>
          <a:prstGeom prst="rect">
            <a:avLst/>
          </a:prstGeom>
        </p:spPr>
      </p:pic>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3 – laptop with detail</a:t>
            </a:r>
          </a:p>
        </p:txBody>
      </p:sp>
      <p:sp>
        <p:nvSpPr>
          <p:cNvPr id="8" name="Text Placeholder 3">
            <a:extLst>
              <a:ext uri="{FF2B5EF4-FFF2-40B4-BE49-F238E27FC236}">
                <a16:creationId xmlns:a16="http://schemas.microsoft.com/office/drawing/2014/main" id="{4656A90F-7E4A-F640-ABA6-2CD19DC6D6EB}"/>
              </a:ext>
            </a:extLst>
          </p:cNvPr>
          <p:cNvSpPr>
            <a:spLocks noGrp="1"/>
          </p:cNvSpPr>
          <p:nvPr>
            <p:ph type="body" sz="quarter" idx="10" hasCustomPrompt="1"/>
          </p:nvPr>
        </p:nvSpPr>
        <p:spPr>
          <a:xfrm>
            <a:off x="426424" y="2145841"/>
            <a:ext cx="5138175" cy="2573509"/>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9" name="Text Placeholder 3">
            <a:extLst>
              <a:ext uri="{FF2B5EF4-FFF2-40B4-BE49-F238E27FC236}">
                <a16:creationId xmlns:a16="http://schemas.microsoft.com/office/drawing/2014/main" id="{D2E5ED5E-CC07-8143-8389-722CDF2F131B}"/>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4" name="Picture Placeholder 3">
            <a:extLst>
              <a:ext uri="{FF2B5EF4-FFF2-40B4-BE49-F238E27FC236}">
                <a16:creationId xmlns:a16="http://schemas.microsoft.com/office/drawing/2014/main" id="{4A699236-1E29-C644-BED3-AB75ACA0E642}"/>
              </a:ext>
            </a:extLst>
          </p:cNvPr>
          <p:cNvSpPr>
            <a:spLocks noGrp="1"/>
          </p:cNvSpPr>
          <p:nvPr>
            <p:ph type="pic" sz="quarter" idx="13" hasCustomPrompt="1"/>
          </p:nvPr>
        </p:nvSpPr>
        <p:spPr>
          <a:xfrm>
            <a:off x="6499080" y="1743296"/>
            <a:ext cx="6887970" cy="1765227"/>
          </a:xfrm>
          <a:effectLst>
            <a:innerShdw blurRad="1270000" dist="2540000" dir="10800000">
              <a:prstClr val="black">
                <a:alpha val="40000"/>
              </a:prstClr>
            </a:innerShdw>
          </a:effectLst>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icon to add product image</a:t>
            </a:r>
            <a:br>
              <a:rPr lang="en-US"/>
            </a:br>
            <a:r>
              <a:rPr lang="en-US"/>
              <a:t>Size to 1.6 x 1 ratio</a:t>
            </a:r>
          </a:p>
          <a:p>
            <a:endParaRPr lang="en-US"/>
          </a:p>
          <a:p>
            <a:endParaRPr lang="en-US"/>
          </a:p>
          <a:p>
            <a:endParaRPr lang="en-US"/>
          </a:p>
        </p:txBody>
      </p:sp>
      <p:sp>
        <p:nvSpPr>
          <p:cNvPr id="10" name="Picture Placeholder 4">
            <a:extLst>
              <a:ext uri="{FF2B5EF4-FFF2-40B4-BE49-F238E27FC236}">
                <a16:creationId xmlns:a16="http://schemas.microsoft.com/office/drawing/2014/main" id="{62273239-8054-B243-88F6-C7BDC6CE25CD}"/>
              </a:ext>
            </a:extLst>
          </p:cNvPr>
          <p:cNvSpPr>
            <a:spLocks noGrp="1"/>
          </p:cNvSpPr>
          <p:nvPr>
            <p:ph type="pic" sz="quarter" idx="14" hasCustomPrompt="1"/>
          </p:nvPr>
        </p:nvSpPr>
        <p:spPr>
          <a:xfrm>
            <a:off x="4425208" y="2682541"/>
            <a:ext cx="5186458" cy="1765227"/>
          </a:xfrm>
          <a:solidFill>
            <a:srgbClr val="FFFF00"/>
          </a:solidFill>
          <a:ln w="57150">
            <a:solidFill>
              <a:schemeClr val="bg1">
                <a:lumMod val="85000"/>
              </a:schemeClr>
            </a:solidFill>
          </a:ln>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r>
              <a:rPr lang="en-US"/>
              <a:t>Click to add product shot </a:t>
            </a:r>
            <a:br>
              <a:rPr lang="en-US"/>
            </a:br>
            <a:r>
              <a:rPr lang="en-US"/>
              <a:t>detail</a:t>
            </a:r>
          </a:p>
          <a:p>
            <a:endParaRPr lang="en-US"/>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Crop to desired size</a:t>
            </a:r>
          </a:p>
          <a:p>
            <a:endParaRPr lang="en-US"/>
          </a:p>
        </p:txBody>
      </p:sp>
    </p:spTree>
    <p:extLst>
      <p:ext uri="{BB962C8B-B14F-4D97-AF65-F5344CB8AC3E}">
        <p14:creationId xmlns:p14="http://schemas.microsoft.com/office/powerpoint/2010/main" val="426760057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Device layout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35AD79-C60C-B342-AE91-481BD3102185}"/>
              </a:ext>
            </a:extLst>
          </p:cNvPr>
          <p:cNvPicPr>
            <a:picLocks noChangeAspect="1"/>
          </p:cNvPicPr>
          <p:nvPr/>
        </p:nvPicPr>
        <p:blipFill rotWithShape="1">
          <a:blip r:embed="rId2"/>
          <a:srcRect b="1633"/>
          <a:stretch/>
        </p:blipFill>
        <p:spPr>
          <a:xfrm>
            <a:off x="1853034" y="1650794"/>
            <a:ext cx="9050034" cy="5208522"/>
          </a:xfrm>
          <a:prstGeom prst="rect">
            <a:avLst/>
          </a:prstGeom>
        </p:spPr>
      </p:pic>
      <p:sp>
        <p:nvSpPr>
          <p:cNvPr id="5" name="Title Placeholder 1">
            <a:extLst>
              <a:ext uri="{FF2B5EF4-FFF2-40B4-BE49-F238E27FC236}">
                <a16:creationId xmlns:a16="http://schemas.microsoft.com/office/drawing/2014/main" id="{46492258-E239-FF4C-9AD1-E67D0C4E124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3 - laptop</a:t>
            </a:r>
          </a:p>
        </p:txBody>
      </p:sp>
      <p:sp>
        <p:nvSpPr>
          <p:cNvPr id="6" name="Text Placeholder 3">
            <a:extLst>
              <a:ext uri="{FF2B5EF4-FFF2-40B4-BE49-F238E27FC236}">
                <a16:creationId xmlns:a16="http://schemas.microsoft.com/office/drawing/2014/main" id="{10B3D35C-7DEA-7D45-B911-7FFA294C5B82}"/>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9" name="Picture Placeholder 2">
            <a:extLst>
              <a:ext uri="{FF2B5EF4-FFF2-40B4-BE49-F238E27FC236}">
                <a16:creationId xmlns:a16="http://schemas.microsoft.com/office/drawing/2014/main" id="{5FAE5873-970A-8C43-AD57-161C5A79CBF3}"/>
              </a:ext>
            </a:extLst>
          </p:cNvPr>
          <p:cNvSpPr>
            <a:spLocks noGrp="1"/>
          </p:cNvSpPr>
          <p:nvPr>
            <p:ph type="pic" sz="quarter" idx="14" hasCustomPrompt="1"/>
          </p:nvPr>
        </p:nvSpPr>
        <p:spPr>
          <a:xfrm>
            <a:off x="2913382" y="2023835"/>
            <a:ext cx="6929915" cy="1412181"/>
          </a:xfr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icon to add product image</a:t>
            </a:r>
            <a:br>
              <a:rPr lang="en-US"/>
            </a:br>
            <a:r>
              <a:rPr lang="en-US"/>
              <a:t>Size to 1.6 x 1 ratio</a:t>
            </a:r>
          </a:p>
          <a:p>
            <a:endParaRPr lang="en-US"/>
          </a:p>
          <a:p>
            <a:endParaRPr lang="en-US"/>
          </a:p>
        </p:txBody>
      </p:sp>
    </p:spTree>
    <p:extLst>
      <p:ext uri="{BB962C8B-B14F-4D97-AF65-F5344CB8AC3E}">
        <p14:creationId xmlns:p14="http://schemas.microsoft.com/office/powerpoint/2010/main" val="41108014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_Device layout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A35AD79-C60C-B342-AE91-481BD3102185}"/>
              </a:ext>
            </a:extLst>
          </p:cNvPr>
          <p:cNvPicPr>
            <a:picLocks noChangeAspect="1"/>
          </p:cNvPicPr>
          <p:nvPr/>
        </p:nvPicPr>
        <p:blipFill rotWithShape="1">
          <a:blip r:embed="rId2"/>
          <a:srcRect b="1633"/>
          <a:stretch/>
        </p:blipFill>
        <p:spPr>
          <a:xfrm>
            <a:off x="508397" y="1650794"/>
            <a:ext cx="9050034" cy="5208522"/>
          </a:xfrm>
          <a:prstGeom prst="rect">
            <a:avLst/>
          </a:prstGeom>
        </p:spPr>
      </p:pic>
      <p:sp>
        <p:nvSpPr>
          <p:cNvPr id="5" name="Title Placeholder 1">
            <a:extLst>
              <a:ext uri="{FF2B5EF4-FFF2-40B4-BE49-F238E27FC236}">
                <a16:creationId xmlns:a16="http://schemas.microsoft.com/office/drawing/2014/main" id="{46492258-E239-FF4C-9AD1-E67D0C4E124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 3 – laptop with detail</a:t>
            </a:r>
          </a:p>
        </p:txBody>
      </p:sp>
      <p:sp>
        <p:nvSpPr>
          <p:cNvPr id="6" name="Text Placeholder 3">
            <a:extLst>
              <a:ext uri="{FF2B5EF4-FFF2-40B4-BE49-F238E27FC236}">
                <a16:creationId xmlns:a16="http://schemas.microsoft.com/office/drawing/2014/main" id="{10B3D35C-7DEA-7D45-B911-7FFA294C5B82}"/>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9" name="Picture Placeholder 2">
            <a:extLst>
              <a:ext uri="{FF2B5EF4-FFF2-40B4-BE49-F238E27FC236}">
                <a16:creationId xmlns:a16="http://schemas.microsoft.com/office/drawing/2014/main" id="{5FAE5873-970A-8C43-AD57-161C5A79CBF3}"/>
              </a:ext>
            </a:extLst>
          </p:cNvPr>
          <p:cNvSpPr>
            <a:spLocks noGrp="1"/>
          </p:cNvSpPr>
          <p:nvPr>
            <p:ph type="pic" sz="quarter" idx="14" hasCustomPrompt="1"/>
          </p:nvPr>
        </p:nvSpPr>
        <p:spPr>
          <a:xfrm>
            <a:off x="1568744" y="2030428"/>
            <a:ext cx="6940700" cy="1412181"/>
          </a:xfrm>
          <a:effectLst>
            <a:innerShdw blurRad="1270000" dist="2540000">
              <a:prstClr val="black">
                <a:alpha val="40000"/>
              </a:prstClr>
            </a:innerShdw>
          </a:effectLst>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Click icon to add product image</a:t>
            </a:r>
            <a:br>
              <a:rPr lang="en-US"/>
            </a:br>
            <a:r>
              <a:rPr lang="en-US"/>
              <a:t>Size to 1.6 x 1 ratio</a:t>
            </a:r>
          </a:p>
          <a:p>
            <a:endParaRPr lang="en-US"/>
          </a:p>
          <a:p>
            <a:endParaRPr lang="en-US"/>
          </a:p>
        </p:txBody>
      </p:sp>
      <p:sp>
        <p:nvSpPr>
          <p:cNvPr id="10" name="Picture Placeholder 4">
            <a:extLst>
              <a:ext uri="{FF2B5EF4-FFF2-40B4-BE49-F238E27FC236}">
                <a16:creationId xmlns:a16="http://schemas.microsoft.com/office/drawing/2014/main" id="{1EAD9C18-5918-7F4B-AB13-D0572C2A8C76}"/>
              </a:ext>
            </a:extLst>
          </p:cNvPr>
          <p:cNvSpPr>
            <a:spLocks noGrp="1"/>
          </p:cNvSpPr>
          <p:nvPr>
            <p:ph type="pic" sz="quarter" idx="15" hasCustomPrompt="1"/>
          </p:nvPr>
        </p:nvSpPr>
        <p:spPr>
          <a:xfrm>
            <a:off x="5442580" y="2440614"/>
            <a:ext cx="5869448" cy="1765227"/>
          </a:xfrm>
          <a:solidFill>
            <a:srgbClr val="FFFF00"/>
          </a:solidFill>
          <a:ln w="57150">
            <a:solidFill>
              <a:schemeClr val="bg1">
                <a:lumMod val="85000"/>
              </a:schemeClr>
            </a:solidFill>
          </a:ln>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lvl1pPr>
          </a:lstStyle>
          <a:p>
            <a:r>
              <a:rPr lang="en-US"/>
              <a:t>Click to add product shot </a:t>
            </a:r>
            <a:br>
              <a:rPr lang="en-US"/>
            </a:br>
            <a:r>
              <a:rPr lang="en-US"/>
              <a:t>detail</a:t>
            </a:r>
          </a:p>
          <a:p>
            <a:endParaRPr lang="en-US"/>
          </a:p>
          <a:p>
            <a:pPr marL="0" marR="0" lvl="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a:t>Crop to desired size</a:t>
            </a:r>
          </a:p>
          <a:p>
            <a:endParaRPr lang="en-US"/>
          </a:p>
        </p:txBody>
      </p:sp>
    </p:spTree>
    <p:extLst>
      <p:ext uri="{BB962C8B-B14F-4D97-AF65-F5344CB8AC3E}">
        <p14:creationId xmlns:p14="http://schemas.microsoft.com/office/powerpoint/2010/main" val="35785561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Graphic layout: three columns graphic and text">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2140602" y="3875583"/>
            <a:ext cx="3145212" cy="241415"/>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6749369" y="3875583"/>
            <a:ext cx="3141216"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two columns icons and text</a:t>
            </a:r>
          </a:p>
        </p:txBody>
      </p:sp>
      <p:sp>
        <p:nvSpPr>
          <p:cNvPr id="33" name="Text Placeholder 4">
            <a:extLst>
              <a:ext uri="{FF2B5EF4-FFF2-40B4-BE49-F238E27FC236}">
                <a16:creationId xmlns:a16="http://schemas.microsoft.com/office/drawing/2014/main" id="{19AB0E6E-522C-3D4F-AEBB-BF576304F2AC}"/>
              </a:ext>
            </a:extLst>
          </p:cNvPr>
          <p:cNvSpPr>
            <a:spLocks noGrp="1"/>
          </p:cNvSpPr>
          <p:nvPr>
            <p:ph type="body" sz="quarter" idx="29" hasCustomPrompt="1"/>
          </p:nvPr>
        </p:nvSpPr>
        <p:spPr>
          <a:xfrm>
            <a:off x="2140602" y="4376263"/>
            <a:ext cx="3145212" cy="1086369"/>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80 characters including spaces. Word count ~24 </a:t>
            </a:r>
          </a:p>
          <a:p>
            <a:pPr lvl="0"/>
            <a:endParaRPr lang="en-US"/>
          </a:p>
        </p:txBody>
      </p:sp>
      <p:sp>
        <p:nvSpPr>
          <p:cNvPr id="34" name="Text Placeholder 4">
            <a:extLst>
              <a:ext uri="{FF2B5EF4-FFF2-40B4-BE49-F238E27FC236}">
                <a16:creationId xmlns:a16="http://schemas.microsoft.com/office/drawing/2014/main" id="{C3C3EF55-F4EE-604F-8EEA-40536CC2E57B}"/>
              </a:ext>
            </a:extLst>
          </p:cNvPr>
          <p:cNvSpPr>
            <a:spLocks noGrp="1"/>
          </p:cNvSpPr>
          <p:nvPr>
            <p:ph type="body" sz="quarter" idx="30" hasCustomPrompt="1"/>
          </p:nvPr>
        </p:nvSpPr>
        <p:spPr>
          <a:xfrm>
            <a:off x="6751173" y="4376263"/>
            <a:ext cx="3145212" cy="1086369"/>
          </a:xfr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80 characters including spaces. Word count ~24 </a:t>
            </a:r>
          </a:p>
          <a:p>
            <a:pPr lvl="0"/>
            <a:endParaRPr lang="en-US"/>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8890590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phic layout: three columns graphic and text">
    <p:spTree>
      <p:nvGrpSpPr>
        <p:cNvPr id="1" name=""/>
        <p:cNvGrpSpPr/>
        <p:nvPr/>
      </p:nvGrpSpPr>
      <p:grpSpPr>
        <a:xfrm>
          <a:off x="0" y="0"/>
          <a:ext cx="0" cy="0"/>
          <a:chOff x="0" y="0"/>
          <a:chExt cx="0" cy="0"/>
        </a:xfrm>
      </p:grpSpPr>
      <p:sp>
        <p:nvSpPr>
          <p:cNvPr id="13" name="Text Placeholder 4">
            <a:extLst>
              <a:ext uri="{FF2B5EF4-FFF2-40B4-BE49-F238E27FC236}">
                <a16:creationId xmlns:a16="http://schemas.microsoft.com/office/drawing/2014/main" id="{FB052D15-67DF-4845-863F-FEC853640A9E}"/>
              </a:ext>
            </a:extLst>
          </p:cNvPr>
          <p:cNvSpPr>
            <a:spLocks noGrp="1"/>
          </p:cNvSpPr>
          <p:nvPr>
            <p:ph type="body" sz="quarter" idx="11" hasCustomPrompt="1"/>
          </p:nvPr>
        </p:nvSpPr>
        <p:spPr>
          <a:xfrm>
            <a:off x="667648" y="3875583"/>
            <a:ext cx="3145212" cy="241415"/>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4" name="Text Placeholder 4">
            <a:extLst>
              <a:ext uri="{FF2B5EF4-FFF2-40B4-BE49-F238E27FC236}">
                <a16:creationId xmlns:a16="http://schemas.microsoft.com/office/drawing/2014/main" id="{A5ECD4C7-D870-4003-9FA8-85EBBED87940}"/>
              </a:ext>
            </a:extLst>
          </p:cNvPr>
          <p:cNvSpPr>
            <a:spLocks noGrp="1"/>
          </p:cNvSpPr>
          <p:nvPr>
            <p:ph type="body" sz="quarter" idx="12" hasCustomPrompt="1"/>
          </p:nvPr>
        </p:nvSpPr>
        <p:spPr>
          <a:xfrm>
            <a:off x="4522280" y="3875583"/>
            <a:ext cx="3141216"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5" name="Text Placeholder 4">
            <a:extLst>
              <a:ext uri="{FF2B5EF4-FFF2-40B4-BE49-F238E27FC236}">
                <a16:creationId xmlns:a16="http://schemas.microsoft.com/office/drawing/2014/main" id="{AA9BECBA-B2CC-4EE6-B54E-9ADB03EB2595}"/>
              </a:ext>
            </a:extLst>
          </p:cNvPr>
          <p:cNvSpPr>
            <a:spLocks noGrp="1"/>
          </p:cNvSpPr>
          <p:nvPr>
            <p:ph type="body" sz="quarter" idx="13" hasCustomPrompt="1"/>
          </p:nvPr>
        </p:nvSpPr>
        <p:spPr>
          <a:xfrm>
            <a:off x="8368709" y="3875583"/>
            <a:ext cx="3152010"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32" name="Title 1">
            <a:extLst>
              <a:ext uri="{FF2B5EF4-FFF2-40B4-BE49-F238E27FC236}">
                <a16:creationId xmlns:a16="http://schemas.microsoft.com/office/drawing/2014/main" id="{E2B31721-F16D-E549-98B2-EFA7A505D3B6}"/>
              </a:ext>
            </a:extLst>
          </p:cNvPr>
          <p:cNvSpPr>
            <a:spLocks noGrp="1"/>
          </p:cNvSpPr>
          <p:nvPr>
            <p:ph type="title" hasCustomPrompt="1"/>
          </p:nvPr>
        </p:nvSpPr>
        <p:spPr>
          <a:xfrm>
            <a:off x="426424" y="435824"/>
            <a:ext cx="11336039" cy="744014"/>
          </a:xfrm>
        </p:spPr>
        <p:txBody>
          <a:bodyPr/>
          <a:lstStyle>
            <a:lvl1pPr>
              <a:defRPr/>
            </a:lvl1pPr>
          </a:lstStyle>
          <a:p>
            <a:r>
              <a:rPr lang="en-US"/>
              <a:t>Graphic layout: three columns icons and text</a:t>
            </a:r>
          </a:p>
        </p:txBody>
      </p:sp>
      <p:sp>
        <p:nvSpPr>
          <p:cNvPr id="33" name="Text Placeholder 4">
            <a:extLst>
              <a:ext uri="{FF2B5EF4-FFF2-40B4-BE49-F238E27FC236}">
                <a16:creationId xmlns:a16="http://schemas.microsoft.com/office/drawing/2014/main" id="{19AB0E6E-522C-3D4F-AEBB-BF576304F2AC}"/>
              </a:ext>
            </a:extLst>
          </p:cNvPr>
          <p:cNvSpPr>
            <a:spLocks noGrp="1"/>
          </p:cNvSpPr>
          <p:nvPr>
            <p:ph type="body" sz="quarter" idx="29" hasCustomPrompt="1"/>
          </p:nvPr>
        </p:nvSpPr>
        <p:spPr>
          <a:xfrm>
            <a:off x="667648" y="4376263"/>
            <a:ext cx="3145212"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80 characters including spaces. Word count ~20 </a:t>
            </a:r>
          </a:p>
        </p:txBody>
      </p:sp>
      <p:sp>
        <p:nvSpPr>
          <p:cNvPr id="34" name="Text Placeholder 4">
            <a:extLst>
              <a:ext uri="{FF2B5EF4-FFF2-40B4-BE49-F238E27FC236}">
                <a16:creationId xmlns:a16="http://schemas.microsoft.com/office/drawing/2014/main" id="{C3C3EF55-F4EE-604F-8EEA-40536CC2E57B}"/>
              </a:ext>
            </a:extLst>
          </p:cNvPr>
          <p:cNvSpPr>
            <a:spLocks noGrp="1"/>
          </p:cNvSpPr>
          <p:nvPr>
            <p:ph type="body" sz="quarter" idx="30" hasCustomPrompt="1"/>
          </p:nvPr>
        </p:nvSpPr>
        <p:spPr>
          <a:xfrm>
            <a:off x="4524084" y="4376264"/>
            <a:ext cx="3145212" cy="869096"/>
          </a:xfr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80 characters including spaces. Word count ~20 </a:t>
            </a:r>
          </a:p>
        </p:txBody>
      </p:sp>
      <p:sp>
        <p:nvSpPr>
          <p:cNvPr id="35" name="Text Placeholder 4">
            <a:extLst>
              <a:ext uri="{FF2B5EF4-FFF2-40B4-BE49-F238E27FC236}">
                <a16:creationId xmlns:a16="http://schemas.microsoft.com/office/drawing/2014/main" id="{7CBA4B36-12AF-2940-98C6-A869BB202B9F}"/>
              </a:ext>
            </a:extLst>
          </p:cNvPr>
          <p:cNvSpPr>
            <a:spLocks noGrp="1"/>
          </p:cNvSpPr>
          <p:nvPr>
            <p:ph type="body" sz="quarter" idx="31" hasCustomPrompt="1"/>
          </p:nvPr>
        </p:nvSpPr>
        <p:spPr>
          <a:xfrm>
            <a:off x="8368709" y="4376264"/>
            <a:ext cx="3145212" cy="869096"/>
          </a:xfrm>
        </p:spPr>
        <p:txBody>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80 characters including spaces. Word count ~20 </a:t>
            </a:r>
          </a:p>
        </p:txBody>
      </p:sp>
      <p:sp>
        <p:nvSpPr>
          <p:cNvPr id="18" name="Text Placeholder 3">
            <a:extLst>
              <a:ext uri="{FF2B5EF4-FFF2-40B4-BE49-F238E27FC236}">
                <a16:creationId xmlns:a16="http://schemas.microsoft.com/office/drawing/2014/main" id="{24361F3B-652D-A34A-BEC9-A6124CB39036}"/>
              </a:ext>
            </a:extLst>
          </p:cNvPr>
          <p:cNvSpPr>
            <a:spLocks noGrp="1"/>
          </p:cNvSpPr>
          <p:nvPr>
            <p:ph type="body" sz="quarter" idx="39"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98827967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phic layout: four columns graphic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icons and text</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601188" y="3950662"/>
            <a:ext cx="2303892" cy="241415"/>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495395" y="3950662"/>
            <a:ext cx="2303892"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89602" y="3950662"/>
            <a:ext cx="2303892"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83808" y="3950662"/>
            <a:ext cx="2303892"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26" name="Text Placeholder 4">
            <a:extLst>
              <a:ext uri="{FF2B5EF4-FFF2-40B4-BE49-F238E27FC236}">
                <a16:creationId xmlns:a16="http://schemas.microsoft.com/office/drawing/2014/main" id="{664E72B3-FB79-F844-8A7A-96EEEC977034}"/>
              </a:ext>
            </a:extLst>
          </p:cNvPr>
          <p:cNvSpPr>
            <a:spLocks noGrp="1"/>
          </p:cNvSpPr>
          <p:nvPr>
            <p:ph type="body" sz="quarter" idx="29" hasCustomPrompt="1"/>
          </p:nvPr>
        </p:nvSpPr>
        <p:spPr>
          <a:xfrm>
            <a:off x="601188" y="4451343"/>
            <a:ext cx="2303892"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Word count ~16</a:t>
            </a:r>
          </a:p>
        </p:txBody>
      </p:sp>
      <p:sp>
        <p:nvSpPr>
          <p:cNvPr id="27" name="Text Placeholder 4">
            <a:extLst>
              <a:ext uri="{FF2B5EF4-FFF2-40B4-BE49-F238E27FC236}">
                <a16:creationId xmlns:a16="http://schemas.microsoft.com/office/drawing/2014/main" id="{6D8A4388-2519-1E4A-8342-27518C108596}"/>
              </a:ext>
            </a:extLst>
          </p:cNvPr>
          <p:cNvSpPr>
            <a:spLocks noGrp="1"/>
          </p:cNvSpPr>
          <p:nvPr>
            <p:ph type="body" sz="quarter" idx="30" hasCustomPrompt="1"/>
          </p:nvPr>
        </p:nvSpPr>
        <p:spPr>
          <a:xfrm>
            <a:off x="3495395" y="4451343"/>
            <a:ext cx="2303892"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Word count ~16</a:t>
            </a:r>
          </a:p>
        </p:txBody>
      </p:sp>
      <p:sp>
        <p:nvSpPr>
          <p:cNvPr id="28" name="Text Placeholder 4">
            <a:extLst>
              <a:ext uri="{FF2B5EF4-FFF2-40B4-BE49-F238E27FC236}">
                <a16:creationId xmlns:a16="http://schemas.microsoft.com/office/drawing/2014/main" id="{172FFB43-A6BA-8646-BB33-15C34B13DB51}"/>
              </a:ext>
            </a:extLst>
          </p:cNvPr>
          <p:cNvSpPr>
            <a:spLocks noGrp="1"/>
          </p:cNvSpPr>
          <p:nvPr>
            <p:ph type="body" sz="quarter" idx="31" hasCustomPrompt="1"/>
          </p:nvPr>
        </p:nvSpPr>
        <p:spPr>
          <a:xfrm>
            <a:off x="6389602" y="4451343"/>
            <a:ext cx="2303892"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Word count ~16</a:t>
            </a:r>
          </a:p>
        </p:txBody>
      </p:sp>
      <p:sp>
        <p:nvSpPr>
          <p:cNvPr id="29" name="Text Placeholder 4">
            <a:extLst>
              <a:ext uri="{FF2B5EF4-FFF2-40B4-BE49-F238E27FC236}">
                <a16:creationId xmlns:a16="http://schemas.microsoft.com/office/drawing/2014/main" id="{D2DF255F-F360-B544-9DB2-C1F5540A95B4}"/>
              </a:ext>
            </a:extLst>
          </p:cNvPr>
          <p:cNvSpPr>
            <a:spLocks noGrp="1"/>
          </p:cNvSpPr>
          <p:nvPr>
            <p:ph type="body" sz="quarter" idx="32" hasCustomPrompt="1"/>
          </p:nvPr>
        </p:nvSpPr>
        <p:spPr>
          <a:xfrm>
            <a:off x="9283808" y="4451343"/>
            <a:ext cx="2303893"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Word count ~16</a:t>
            </a:r>
          </a:p>
        </p:txBody>
      </p:sp>
      <p:sp>
        <p:nvSpPr>
          <p:cNvPr id="16" name="Text Placeholder 3">
            <a:extLst>
              <a:ext uri="{FF2B5EF4-FFF2-40B4-BE49-F238E27FC236}">
                <a16:creationId xmlns:a16="http://schemas.microsoft.com/office/drawing/2014/main" id="{45321529-BB00-B046-8E05-D460E1D9AA7F}"/>
              </a:ext>
            </a:extLst>
          </p:cNvPr>
          <p:cNvSpPr>
            <a:spLocks noGrp="1"/>
          </p:cNvSpPr>
          <p:nvPr>
            <p:ph type="body" sz="quarter" idx="41"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1575179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365</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768871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Graphic layout: four columns graphic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five column icons and text</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3876978"/>
            <a:ext cx="1924534" cy="241415"/>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2779302" y="3876978"/>
            <a:ext cx="1924534"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5132178" y="3876978"/>
            <a:ext cx="1924534"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7485054" y="3876978"/>
            <a:ext cx="1924534"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16" name="Text Placeholder 4">
            <a:extLst>
              <a:ext uri="{FF2B5EF4-FFF2-40B4-BE49-F238E27FC236}">
                <a16:creationId xmlns:a16="http://schemas.microsoft.com/office/drawing/2014/main" id="{CF3D6EC3-0D4F-6747-B684-0313327C08A1}"/>
              </a:ext>
            </a:extLst>
          </p:cNvPr>
          <p:cNvSpPr>
            <a:spLocks noGrp="1"/>
          </p:cNvSpPr>
          <p:nvPr>
            <p:ph type="body" sz="quarter" idx="23" hasCustomPrompt="1"/>
          </p:nvPr>
        </p:nvSpPr>
        <p:spPr>
          <a:xfrm>
            <a:off x="9837930" y="3876978"/>
            <a:ext cx="1924534" cy="241415"/>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Lorem ipsum</a:t>
            </a:r>
          </a:p>
        </p:txBody>
      </p:sp>
      <p:sp>
        <p:nvSpPr>
          <p:cNvPr id="5" name="Text Placeholder 4">
            <a:extLst>
              <a:ext uri="{FF2B5EF4-FFF2-40B4-BE49-F238E27FC236}">
                <a16:creationId xmlns:a16="http://schemas.microsoft.com/office/drawing/2014/main" id="{56A13025-A9F2-5346-8A08-EBB9E3F17437}"/>
              </a:ext>
            </a:extLst>
          </p:cNvPr>
          <p:cNvSpPr>
            <a:spLocks noGrp="1"/>
          </p:cNvSpPr>
          <p:nvPr>
            <p:ph type="body" sz="quarter" idx="29" hasCustomPrompt="1"/>
          </p:nvPr>
        </p:nvSpPr>
        <p:spPr>
          <a:xfrm>
            <a:off x="426424" y="4377658"/>
            <a:ext cx="1925135"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Word count ~12 </a:t>
            </a:r>
          </a:p>
        </p:txBody>
      </p:sp>
      <p:sp>
        <p:nvSpPr>
          <p:cNvPr id="23" name="Text Placeholder 4">
            <a:extLst>
              <a:ext uri="{FF2B5EF4-FFF2-40B4-BE49-F238E27FC236}">
                <a16:creationId xmlns:a16="http://schemas.microsoft.com/office/drawing/2014/main" id="{1BA1F05E-2425-174D-960C-BA11F60E938C}"/>
              </a:ext>
            </a:extLst>
          </p:cNvPr>
          <p:cNvSpPr>
            <a:spLocks noGrp="1"/>
          </p:cNvSpPr>
          <p:nvPr>
            <p:ph type="body" sz="quarter" idx="30" hasCustomPrompt="1"/>
          </p:nvPr>
        </p:nvSpPr>
        <p:spPr>
          <a:xfrm>
            <a:off x="2783689" y="4377658"/>
            <a:ext cx="1925135"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Word count ~12 </a:t>
            </a:r>
          </a:p>
        </p:txBody>
      </p:sp>
      <p:sp>
        <p:nvSpPr>
          <p:cNvPr id="24" name="Text Placeholder 4">
            <a:extLst>
              <a:ext uri="{FF2B5EF4-FFF2-40B4-BE49-F238E27FC236}">
                <a16:creationId xmlns:a16="http://schemas.microsoft.com/office/drawing/2014/main" id="{7D37F384-43E2-3842-97EC-4D71894F671F}"/>
              </a:ext>
            </a:extLst>
          </p:cNvPr>
          <p:cNvSpPr>
            <a:spLocks noGrp="1"/>
          </p:cNvSpPr>
          <p:nvPr>
            <p:ph type="body" sz="quarter" idx="31" hasCustomPrompt="1"/>
          </p:nvPr>
        </p:nvSpPr>
        <p:spPr>
          <a:xfrm>
            <a:off x="5140954" y="4377658"/>
            <a:ext cx="1925135"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Word count ~12 </a:t>
            </a:r>
          </a:p>
        </p:txBody>
      </p:sp>
      <p:sp>
        <p:nvSpPr>
          <p:cNvPr id="25" name="Text Placeholder 4">
            <a:extLst>
              <a:ext uri="{FF2B5EF4-FFF2-40B4-BE49-F238E27FC236}">
                <a16:creationId xmlns:a16="http://schemas.microsoft.com/office/drawing/2014/main" id="{FF98EA86-0C3D-6944-AA4C-7FE34115E42A}"/>
              </a:ext>
            </a:extLst>
          </p:cNvPr>
          <p:cNvSpPr>
            <a:spLocks noGrp="1"/>
          </p:cNvSpPr>
          <p:nvPr>
            <p:ph type="body" sz="quarter" idx="32" hasCustomPrompt="1"/>
          </p:nvPr>
        </p:nvSpPr>
        <p:spPr>
          <a:xfrm>
            <a:off x="7498219" y="4377658"/>
            <a:ext cx="1925135"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Word count ~12 </a:t>
            </a:r>
          </a:p>
        </p:txBody>
      </p:sp>
      <p:sp>
        <p:nvSpPr>
          <p:cNvPr id="26" name="Text Placeholder 4">
            <a:extLst>
              <a:ext uri="{FF2B5EF4-FFF2-40B4-BE49-F238E27FC236}">
                <a16:creationId xmlns:a16="http://schemas.microsoft.com/office/drawing/2014/main" id="{7FF42044-27D6-E347-ACD3-F5C992FDAED2}"/>
              </a:ext>
            </a:extLst>
          </p:cNvPr>
          <p:cNvSpPr>
            <a:spLocks noGrp="1"/>
          </p:cNvSpPr>
          <p:nvPr>
            <p:ph type="body" sz="quarter" idx="33" hasCustomPrompt="1"/>
          </p:nvPr>
        </p:nvSpPr>
        <p:spPr>
          <a:xfrm>
            <a:off x="9838884" y="4377658"/>
            <a:ext cx="1925135" cy="869096"/>
          </a:xfrm>
        </p:spPr>
        <p:txBody>
          <a:bodyPr/>
          <a:lstStyle>
            <a:lvl1pPr>
              <a:defRPr sz="1568">
                <a:solidFill>
                  <a:srgbClr val="000000"/>
                </a:solidFill>
              </a:defRPr>
            </a:lvl1pPr>
          </a:lstStyle>
          <a:p>
            <a:pPr lvl="0"/>
            <a:r>
              <a:rPr lang="en-US"/>
              <a:t>Body copy Segoe Regular 16. </a:t>
            </a:r>
            <a:r>
              <a:rPr lang="en-US" err="1"/>
              <a:t>Cavorest</a:t>
            </a:r>
            <a:r>
              <a:rPr lang="en-US"/>
              <a:t> a </a:t>
            </a:r>
            <a:r>
              <a:rPr lang="en-US" err="1"/>
              <a:t>aut</a:t>
            </a:r>
            <a:r>
              <a:rPr lang="en-US"/>
              <a:t> arum </a:t>
            </a:r>
            <a:r>
              <a:rPr lang="en-US" err="1"/>
              <a:t>quam</a:t>
            </a:r>
            <a:r>
              <a:rPr lang="en-US"/>
              <a:t> id Word count ~12 </a:t>
            </a:r>
          </a:p>
        </p:txBody>
      </p:sp>
      <p:sp>
        <p:nvSpPr>
          <p:cNvPr id="18" name="Text Placeholder 3">
            <a:extLst>
              <a:ext uri="{FF2B5EF4-FFF2-40B4-BE49-F238E27FC236}">
                <a16:creationId xmlns:a16="http://schemas.microsoft.com/office/drawing/2014/main" id="{15DF06EB-5213-C445-9F12-4EC4C464EF77}"/>
              </a:ext>
            </a:extLst>
          </p:cNvPr>
          <p:cNvSpPr>
            <a:spLocks noGrp="1"/>
          </p:cNvSpPr>
          <p:nvPr>
            <p:ph type="body" sz="quarter" idx="4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89851589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
        <p:nvSpPr>
          <p:cNvPr id="6" name="Text Placeholder 3">
            <a:extLst>
              <a:ext uri="{FF2B5EF4-FFF2-40B4-BE49-F238E27FC236}">
                <a16:creationId xmlns:a16="http://schemas.microsoft.com/office/drawing/2014/main" id="{599F388A-04DD-2444-8EFC-F679A7B90750}"/>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8108882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9458909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ection title blue">
    <p:bg>
      <p:bgPr>
        <a:solidFill>
          <a:srgbClr val="0278D4"/>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034517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0889441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301A3F4-F201-E54A-B546-B57E4CAEF2F4}"/>
              </a:ext>
            </a:extLst>
          </p:cNvPr>
          <p:cNvSpPr>
            <a:spLocks noGrp="1"/>
          </p:cNvSpPr>
          <p:nvPr>
            <p:ph type="pic" sz="quarter" idx="10" hasCustomPrompt="1"/>
          </p:nvPr>
        </p:nvSpPr>
        <p:spPr>
          <a:xfrm>
            <a:off x="0" y="0"/>
            <a:ext cx="12192000" cy="706091"/>
          </a:xfrm>
        </p:spPr>
        <p:txBody>
          <a:bodyPr/>
          <a:lstStyle>
            <a:lvl1pPr>
              <a:defRPr/>
            </a:lvl1pPr>
          </a:lstStyle>
          <a:p>
            <a:r>
              <a:rPr lang="en-US"/>
              <a:t>Customer Story</a:t>
            </a:r>
            <a:br>
              <a:rPr lang="en-US"/>
            </a:br>
            <a:r>
              <a:rPr lang="en-US"/>
              <a:t>Click to add picture</a:t>
            </a:r>
          </a:p>
        </p:txBody>
      </p:sp>
    </p:spTree>
    <p:extLst>
      <p:ext uri="{BB962C8B-B14F-4D97-AF65-F5344CB8AC3E}">
        <p14:creationId xmlns:p14="http://schemas.microsoft.com/office/powerpoint/2010/main" val="91875425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accent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3620907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ank you blue">
    <p:bg>
      <p:bgPr>
        <a:solidFill>
          <a:srgbClr val="02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bg2"/>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565502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5" y="431201"/>
            <a:ext cx="6298319" cy="108637"/>
          </a:xfrm>
        </p:spPr>
        <p:txBody>
          <a:bodyPr wrap="square" lIns="0" tIns="0" rIns="0" bIns="0" anchor="ctr">
            <a:spAutoFit/>
          </a:bodyPr>
          <a:lstStyle>
            <a:lvl1pPr marL="0" marR="0" indent="0" algn="l" defTabSz="914367" rtl="0" eaLnBrk="1" fontAlgn="auto" latinLnBrk="0" hangingPunct="1">
              <a:lnSpc>
                <a:spcPct val="90000"/>
              </a:lnSpc>
              <a:spcBef>
                <a:spcPct val="0"/>
              </a:spcBef>
              <a:spcAft>
                <a:spcPts val="0"/>
              </a:spcAft>
              <a:buClrTx/>
              <a:buSzTx/>
              <a:buFontTx/>
              <a:buNone/>
              <a:tabLst/>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a:t>Section title</a:t>
            </a:r>
          </a:p>
        </p:txBody>
      </p:sp>
      <p:sp>
        <p:nvSpPr>
          <p:cNvPr id="3" name="TextBox 2"/>
          <p:cNvSpPr txBox="1"/>
          <p:nvPr/>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064076990"/>
      </p:ext>
    </p:extLst>
  </p:cSld>
  <p:clrMapOvr>
    <a:masterClrMapping/>
  </p:clrMapOvr>
  <p:transition>
    <p:fade/>
  </p:transition>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5" y="431201"/>
            <a:ext cx="6298319" cy="108637"/>
          </a:xfrm>
        </p:spPr>
        <p:txBody>
          <a:bodyPr wrap="square" lIns="0" tIns="0" rIns="0" bIns="0" anchor="ctr">
            <a:spAutoFit/>
          </a:bodyPr>
          <a:lstStyle>
            <a:lvl1pPr marL="0" marR="0" indent="0" algn="l" defTabSz="914367" rtl="0" eaLnBrk="1" fontAlgn="auto" latinLnBrk="0" hangingPunct="1">
              <a:lnSpc>
                <a:spcPct val="90000"/>
              </a:lnSpc>
              <a:spcBef>
                <a:spcPct val="0"/>
              </a:spcBef>
              <a:spcAft>
                <a:spcPts val="0"/>
              </a:spcAft>
              <a:buClrTx/>
              <a:buSzTx/>
              <a:buFontTx/>
              <a:buNone/>
              <a:tabLst/>
              <a:defRPr sz="784" spc="0">
                <a:solidFill>
                  <a:schemeClr val="accent1"/>
                </a:soli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lang="en-US"/>
              <a:t>Section title</a:t>
            </a:r>
          </a:p>
        </p:txBody>
      </p:sp>
      <p:sp>
        <p:nvSpPr>
          <p:cNvPr id="3" name="TextBox 2"/>
          <p:cNvSpPr txBox="1"/>
          <p:nvPr/>
        </p:nvSpPr>
        <p:spPr>
          <a:xfrm>
            <a:off x="445198" y="431201"/>
            <a:ext cx="2065142" cy="108637"/>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Multi-color icons</a:t>
            </a:r>
            <a:endParaRPr lang="en-US" sz="784">
              <a:latin typeface="+mn-lt"/>
              <a:cs typeface="Segoe UI Semibold" panose="020B0702040204020203" pitchFamily="34" charset="0"/>
            </a:endParaRPr>
          </a:p>
        </p:txBody>
      </p:sp>
      <p:grpSp>
        <p:nvGrpSpPr>
          <p:cNvPr id="4" name="Group 3"/>
          <p:cNvGrpSpPr>
            <a:grpSpLocks noChangeAspect="1"/>
          </p:cNvGrpSpPr>
          <p:nvPr/>
        </p:nvGrpSpPr>
        <p:grpSpPr>
          <a:xfrm>
            <a:off x="11023167"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1792358"/>
      </p:ext>
    </p:extLst>
  </p:cSld>
  <p:clrMapOvr>
    <a:masterClrMapping/>
  </p:clrMapOvr>
  <p:transition>
    <p:fade/>
  </p:transition>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2255"/>
              </a:spcAft>
              <a:buClrTx/>
              <a:buSzPct val="90000"/>
              <a:buFont typeface="Wingdings" panose="05000000000000000000" pitchFamily="2" charset="2"/>
              <a:buNone/>
              <a:tabLst/>
              <a:defRPr sz="1961" spc="0" baseline="0">
                <a:solidFill>
                  <a:schemeClr val="accent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Lorem ipsum</a:t>
            </a:r>
          </a:p>
          <a:p>
            <a:pPr lvl="0"/>
            <a:r>
              <a:rPr lang="en-US"/>
              <a:t>Lorem ipsum</a:t>
            </a:r>
          </a:p>
          <a:p>
            <a:pPr lvl="0"/>
            <a:r>
              <a:rPr lang="en-US"/>
              <a:t>Lorem ipsum</a:t>
            </a:r>
          </a:p>
          <a:p>
            <a:pPr lvl="0"/>
            <a:r>
              <a:rPr lang="en-US"/>
              <a:t>Lorem ipsum</a:t>
            </a:r>
          </a:p>
          <a:p>
            <a:pPr lvl="0"/>
            <a:r>
              <a:rPr lang="en-US"/>
              <a:t>Lorem ipsum</a:t>
            </a:r>
          </a:p>
          <a:p>
            <a:pPr lvl="0"/>
            <a:r>
              <a:rPr lang="en-US"/>
              <a:t>Lorem ipsum</a:t>
            </a:r>
          </a:p>
        </p:txBody>
      </p:sp>
    </p:spTree>
    <p:extLst>
      <p:ext uri="{BB962C8B-B14F-4D97-AF65-F5344CB8AC3E}">
        <p14:creationId xmlns:p14="http://schemas.microsoft.com/office/powerpoint/2010/main" val="26304339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cSld name="Title (Light)">
    <p:bg>
      <p:bgRef idx="1001">
        <a:schemeClr val="bg1"/>
      </p:bgRef>
    </p:bg>
    <p:spTree>
      <p:nvGrpSpPr>
        <p:cNvPr id="1" name=""/>
        <p:cNvGrpSpPr/>
        <p:nvPr/>
      </p:nvGrpSpPr>
      <p:grpSpPr>
        <a:xfrm>
          <a:off x="0" y="0"/>
          <a:ext cx="0" cy="0"/>
          <a:chOff x="0" y="0"/>
          <a:chExt cx="0" cy="0"/>
        </a:xfrm>
      </p:grpSpPr>
      <p:pic>
        <p:nvPicPr>
          <p:cNvPr id="142" name="MS logo gray - EMF"/>
          <p:cNvPicPr>
            <a:picLocks noChangeAspect="1"/>
          </p:cNvPicPr>
          <p:nvPr/>
        </p:nvPicPr>
        <p:blipFill>
          <a:blip r:embed="rId2"/>
          <a:stretch>
            <a:fillRect/>
          </a:stretch>
        </p:blipFill>
        <p:spPr bwMode="black">
          <a:xfrm>
            <a:off x="454013" y="470067"/>
            <a:ext cx="1423303" cy="304828"/>
          </a:xfrm>
          <a:prstGeom prst="rect">
            <a:avLst/>
          </a:prstGeom>
        </p:spPr>
      </p:pic>
      <p:sp>
        <p:nvSpPr>
          <p:cNvPr id="89" name="Rectangle 88"/>
          <p:cNvSpPr/>
          <p:nvPr/>
        </p:nvSpPr>
        <p:spPr>
          <a:xfrm>
            <a:off x="7775527" y="0"/>
            <a:ext cx="4416473" cy="6858000"/>
          </a:xfrm>
          <a:prstGeom prst="rect">
            <a:avLst/>
          </a:prstGeom>
          <a:solidFill>
            <a:srgbClr val="0078D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p>
        </p:txBody>
      </p:sp>
      <p:sp>
        <p:nvSpPr>
          <p:cNvPr id="10"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solidFill>
                  <a:schemeClr val="tx2"/>
                </a:solidFill>
              </a:defRPr>
            </a:lvl1pPr>
          </a:lstStyle>
          <a:p>
            <a:r>
              <a:rPr lang="en-US"/>
              <a:t>Presentation Name</a:t>
            </a:r>
          </a:p>
        </p:txBody>
      </p:sp>
      <p:sp>
        <p:nvSpPr>
          <p:cNvPr id="11" name="Text Placeholder 4"/>
          <p:cNvSpPr>
            <a:spLocks noGrp="1"/>
          </p:cNvSpPr>
          <p:nvPr>
            <p:ph type="body" sz="quarter" idx="12" hasCustomPrompt="1"/>
          </p:nvPr>
        </p:nvSpPr>
        <p:spPr>
          <a:xfrm>
            <a:off x="269302" y="2980725"/>
            <a:ext cx="717139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Subtitle</a:t>
            </a:r>
          </a:p>
        </p:txBody>
      </p:sp>
      <p:sp>
        <p:nvSpPr>
          <p:cNvPr id="12" name="Text Placeholder 2"/>
          <p:cNvSpPr>
            <a:spLocks noGrp="1"/>
          </p:cNvSpPr>
          <p:nvPr>
            <p:ph type="body" sz="quarter" idx="13" hasCustomPrompt="1"/>
          </p:nvPr>
        </p:nvSpPr>
        <p:spPr>
          <a:xfrm>
            <a:off x="269241" y="3696656"/>
            <a:ext cx="7171460"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Date</a:t>
            </a:r>
          </a:p>
        </p:txBody>
      </p:sp>
    </p:spTree>
    <p:extLst>
      <p:ext uri="{BB962C8B-B14F-4D97-AF65-F5344CB8AC3E}">
        <p14:creationId xmlns:p14="http://schemas.microsoft.com/office/powerpoint/2010/main" val="3503753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5955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Pag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1824B798-010C-1047-86C3-EE4237F73FCB}"/>
              </a:ext>
            </a:extLst>
          </p:cNvPr>
          <p:cNvSpPr>
            <a:spLocks noGrp="1"/>
          </p:cNvSpPr>
          <p:nvPr>
            <p:ph type="pic" sz="quarter" idx="10"/>
          </p:nvPr>
        </p:nvSpPr>
        <p:spPr>
          <a:xfrm>
            <a:off x="0" y="0"/>
            <a:ext cx="12192000" cy="207749"/>
          </a:xfrm>
          <a:prstGeom prst="rect">
            <a:avLst/>
          </a:prstGeom>
          <a:blipFill>
            <a:blip r:embed="rId2"/>
            <a:srcRect/>
            <a:stretch>
              <a:fillRect t="-38889" b="-38889"/>
            </a:stretch>
          </a:blipFill>
        </p:spPr>
        <p:txBody>
          <a:bodyPr/>
          <a:lstStyle>
            <a:lvl1pPr>
              <a:defRPr sz="1500"/>
            </a:lvl1pPr>
          </a:lstStyle>
          <a:p>
            <a:endParaRPr lang="en-US"/>
          </a:p>
        </p:txBody>
      </p:sp>
    </p:spTree>
    <p:extLst>
      <p:ext uri="{BB962C8B-B14F-4D97-AF65-F5344CB8AC3E}">
        <p14:creationId xmlns:p14="http://schemas.microsoft.com/office/powerpoint/2010/main" val="228728273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92997205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8682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5"/>
            <a:ext cx="11655079"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28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442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278645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918203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97412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 </a:t>
            </a:r>
            <a:r>
              <a:rPr lang="en-US" err="1"/>
              <a:t>pt</a:t>
            </a:r>
            <a:endParaRPr lang="en-US"/>
          </a:p>
        </p:txBody>
      </p:sp>
      <p:sp>
        <p:nvSpPr>
          <p:cNvPr id="5" name="Text Placeholder 3">
            <a:extLst>
              <a:ext uri="{FF2B5EF4-FFF2-40B4-BE49-F238E27FC236}">
                <a16:creationId xmlns:a16="http://schemas.microsoft.com/office/drawing/2014/main" id="{D0B9BF46-BDB6-C04C-9342-6FD77BA04D15}"/>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7" name="Text Placeholder 3">
            <a:extLst>
              <a:ext uri="{FF2B5EF4-FFF2-40B4-BE49-F238E27FC236}">
                <a16:creationId xmlns:a16="http://schemas.microsoft.com/office/drawing/2014/main" id="{AB57D377-7B76-9844-BF4F-5E647C59C191}"/>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0" indent="0">
              <a:lnSpc>
                <a:spcPct val="90000"/>
              </a:lnSpc>
              <a:spcBef>
                <a:spcPts val="0"/>
              </a:spcBef>
              <a:spcAft>
                <a:spcPts val="1274"/>
              </a:spcAft>
              <a:buClr>
                <a:srgbClr val="000000"/>
              </a:buClr>
              <a:buSzPct val="77000"/>
              <a:buFont typeface="Arial" panose="020B0604020202020204" pitchFamily="34" charset="0"/>
              <a:buNone/>
              <a:defRPr sz="2549" b="0" i="0">
                <a:solidFill>
                  <a:schemeClr val="accent1"/>
                </a:solidFill>
                <a:latin typeface="+mn-lt"/>
              </a:defRPr>
            </a:lvl1pPr>
            <a:lvl2pPr marL="313735" indent="0">
              <a:lnSpc>
                <a:spcPct val="90000"/>
              </a:lnSpc>
              <a:spcBef>
                <a:spcPts val="0"/>
              </a:spcBef>
              <a:spcAft>
                <a:spcPts val="1274"/>
              </a:spcAft>
              <a:buClr>
                <a:srgbClr val="000000"/>
              </a:buClr>
              <a:buSzPct val="77000"/>
              <a:buFont typeface="Arial" panose="020B0604020202020204" pitchFamily="34" charset="0"/>
              <a:buNone/>
              <a:defRPr sz="1961">
                <a:solidFill>
                  <a:srgbClr val="000000"/>
                </a:solidFill>
              </a:defRPr>
            </a:lvl2pPr>
            <a:lvl3pPr marL="582651" indent="0">
              <a:spcBef>
                <a:spcPts val="0"/>
              </a:spcBef>
              <a:spcAft>
                <a:spcPts val="1274"/>
              </a:spcAft>
              <a:buClr>
                <a:srgbClr val="000000"/>
              </a:buClr>
              <a:buSzPct val="77000"/>
              <a:buFont typeface="Arial" panose="020B0604020202020204" pitchFamily="34" charset="0"/>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Tree>
    <p:extLst>
      <p:ext uri="{BB962C8B-B14F-4D97-AF65-F5344CB8AC3E}">
        <p14:creationId xmlns:p14="http://schemas.microsoft.com/office/powerpoint/2010/main" val="59365851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itle_sub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5" y="440495"/>
            <a:ext cx="11336039" cy="758021"/>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Text Placeholder 3">
            <a:extLst>
              <a:ext uri="{FF2B5EF4-FFF2-40B4-BE49-F238E27FC236}">
                <a16:creationId xmlns:a16="http://schemas.microsoft.com/office/drawing/2014/main" id="{57BEFECC-0B6B-45D3-81EE-9C365B656BA6}"/>
              </a:ext>
            </a:extLst>
          </p:cNvPr>
          <p:cNvSpPr>
            <a:spLocks noGrp="1"/>
          </p:cNvSpPr>
          <p:nvPr>
            <p:ph type="body" sz="quarter" idx="10" hasCustomPrompt="1"/>
          </p:nvPr>
        </p:nvSpPr>
        <p:spPr>
          <a:xfrm>
            <a:off x="426425" y="1106225"/>
            <a:ext cx="11336039" cy="271592"/>
          </a:xfrm>
        </p:spPr>
        <p:txBody>
          <a:bodyPr>
            <a:spAutoFit/>
          </a:bodyPr>
          <a:lstStyle>
            <a:lvl1pPr>
              <a:defRPr lang="en-US" sz="1961" dirty="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37181590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1296237" y="440495"/>
            <a:ext cx="10466227" cy="758023"/>
          </a:xfrm>
          <a:prstGeom prst="rect">
            <a:avLst/>
          </a:prstGeom>
        </p:spPr>
        <p:txBody>
          <a:bodyPr vert="horz" wrap="square" lIns="0" tIns="164592" rIns="0" bIns="0" rtlCol="0" anchor="t">
            <a:noAutofit/>
          </a:bodyPr>
          <a:lstStyle>
            <a:lvl1pPr>
              <a:defRPr>
                <a:gradFill>
                  <a:gsLst>
                    <a:gs pos="0">
                      <a:schemeClr val="tx1"/>
                    </a:gs>
                    <a:gs pos="100000">
                      <a:schemeClr val="tx1"/>
                    </a:gs>
                  </a:gsLst>
                  <a:lin ang="5400000" scaled="0"/>
                </a:gradFill>
              </a:defRPr>
            </a:lvl1pPr>
          </a:lstStyle>
          <a:p>
            <a:r>
              <a:rPr lang="en-US"/>
              <a:t>Title</a:t>
            </a:r>
          </a:p>
        </p:txBody>
      </p:sp>
      <p:sp>
        <p:nvSpPr>
          <p:cNvPr id="4" name="Rectangle 3">
            <a:extLst>
              <a:ext uri="{FF2B5EF4-FFF2-40B4-BE49-F238E27FC236}">
                <a16:creationId xmlns:a16="http://schemas.microsoft.com/office/drawing/2014/main" id="{5E08D4E0-34FF-4F37-B535-4666431348DE}"/>
              </a:ext>
            </a:extLst>
          </p:cNvPr>
          <p:cNvSpPr/>
          <p:nvPr/>
        </p:nvSpPr>
        <p:spPr bwMode="auto">
          <a:xfrm>
            <a:off x="426425" y="523715"/>
            <a:ext cx="591583" cy="591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Tree>
    <p:extLst>
      <p:ext uri="{BB962C8B-B14F-4D97-AF65-F5344CB8AC3E}">
        <p14:creationId xmlns:p14="http://schemas.microsoft.com/office/powerpoint/2010/main" val="125340483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94380"/>
            <a:ext cx="11655840" cy="806897"/>
          </a:xfrm>
        </p:spPr>
        <p:txBody>
          <a:bodyPr/>
          <a:lstStyle>
            <a:lvl1pPr marL="0" algn="l" defTabSz="895691" rtl="0" eaLnBrk="1" latinLnBrk="0" hangingPunct="1">
              <a:spcBef>
                <a:spcPct val="0"/>
              </a:spcBef>
              <a:buNone/>
              <a:defRPr lang="en-US" sz="3918"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37378153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5799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Header Background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bg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82554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8CD6-116F-5A64-4920-353E98316C3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B3BDE0E-C67A-80E2-061C-9975729180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1F5459E-E52F-2EF8-A1A6-537B29FC5927}"/>
              </a:ext>
            </a:extLst>
          </p:cNvPr>
          <p:cNvSpPr>
            <a:spLocks noGrp="1"/>
          </p:cNvSpPr>
          <p:nvPr>
            <p:ph type="dt" sz="half" idx="10"/>
          </p:nvPr>
        </p:nvSpPr>
        <p:spPr/>
        <p:txBody>
          <a:bodyPr/>
          <a:lstStyle/>
          <a:p>
            <a:fld id="{E81C2D3C-6FA1-4694-8DDF-D11306A3FB65}" type="datetimeFigureOut">
              <a:rPr lang="en-GB" smtClean="0"/>
              <a:t>15/04/2025</a:t>
            </a:fld>
            <a:endParaRPr lang="en-GB"/>
          </a:p>
        </p:txBody>
      </p:sp>
      <p:sp>
        <p:nvSpPr>
          <p:cNvPr id="5" name="Footer Placeholder 4">
            <a:extLst>
              <a:ext uri="{FF2B5EF4-FFF2-40B4-BE49-F238E27FC236}">
                <a16:creationId xmlns:a16="http://schemas.microsoft.com/office/drawing/2014/main" id="{48019E09-B656-F087-3260-63670808066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4907F3-B26B-7E3B-C92B-BBA8EB96005E}"/>
              </a:ext>
            </a:extLst>
          </p:cNvPr>
          <p:cNvSpPr>
            <a:spLocks noGrp="1"/>
          </p:cNvSpPr>
          <p:nvPr>
            <p:ph type="sldNum" sz="quarter" idx="12"/>
          </p:nvPr>
        </p:nvSpPr>
        <p:spPr/>
        <p:txBody>
          <a:bodyPr/>
          <a:lstStyle/>
          <a:p>
            <a:fld id="{60B627DA-8B4D-4D11-B63E-24D4843683C8}" type="slidenum">
              <a:rPr lang="en-GB" smtClean="0"/>
              <a:t>‹#›</a:t>
            </a:fld>
            <a:endParaRPr lang="en-GB"/>
          </a:p>
        </p:txBody>
      </p:sp>
    </p:spTree>
    <p:extLst>
      <p:ext uri="{BB962C8B-B14F-4D97-AF65-F5344CB8AC3E}">
        <p14:creationId xmlns:p14="http://schemas.microsoft.com/office/powerpoint/2010/main" val="26234218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op_Banner_Trio_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endParaRPr lang="en-US"/>
          </a:p>
        </p:txBody>
      </p:sp>
      <p:sp>
        <p:nvSpPr>
          <p:cNvPr id="5" name="Footer Placeholder 1">
            <a:extLst>
              <a:ext uri="{FF2B5EF4-FFF2-40B4-BE49-F238E27FC236}">
                <a16:creationId xmlns:a16="http://schemas.microsoft.com/office/drawing/2014/main" id="{6E95DBA8-54D3-2FE1-5C2E-248FA385633F}"/>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D0206487-12A7-82BB-3C16-C6DCE28E835A}"/>
              </a:ext>
            </a:extLst>
          </p:cNvPr>
          <p:cNvSpPr>
            <a:spLocks noGrp="1"/>
          </p:cNvSpPr>
          <p:nvPr>
            <p:ph type="body" sz="quarter" idx="21" hasCustomPrompt="1"/>
          </p:nvPr>
        </p:nvSpPr>
        <p:spPr>
          <a:xfrm>
            <a:off x="563497"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10" name="Text Placeholder 5">
            <a:extLst>
              <a:ext uri="{FF2B5EF4-FFF2-40B4-BE49-F238E27FC236}">
                <a16:creationId xmlns:a16="http://schemas.microsoft.com/office/drawing/2014/main" id="{38322964-D51A-9A14-53A7-D714876ADFA4}"/>
              </a:ext>
            </a:extLst>
          </p:cNvPr>
          <p:cNvSpPr>
            <a:spLocks noGrp="1"/>
          </p:cNvSpPr>
          <p:nvPr>
            <p:ph type="body" sz="quarter" idx="23" hasCustomPrompt="1"/>
          </p:nvPr>
        </p:nvSpPr>
        <p:spPr>
          <a:xfrm>
            <a:off x="6200346" y="1202078"/>
            <a:ext cx="5409041" cy="307777"/>
          </a:xfrm>
        </p:spPr>
        <p:txBody>
          <a:bodyPr/>
          <a:lstStyle>
            <a:lvl1pPr marL="0" indent="0">
              <a:buNone/>
              <a:defRPr sz="2000" b="0" i="0">
                <a:solidFill>
                  <a:schemeClr val="tx1"/>
                </a:solidFill>
                <a:latin typeface="Segoe UI" panose="020B0502040204020203" pitchFamily="34" charset="0"/>
                <a:cs typeface="Segoe UI" panose="020B0502040204020203" pitchFamily="34" charset="0"/>
              </a:defRPr>
            </a:lvl1pPr>
          </a:lstStyle>
          <a:p>
            <a:pPr lvl="0"/>
            <a:r>
              <a:rPr lang="en-US"/>
              <a:t>Click to edit text</a:t>
            </a:r>
          </a:p>
        </p:txBody>
      </p:sp>
      <p:sp>
        <p:nvSpPr>
          <p:cNvPr id="4" name="Title 1">
            <a:extLst>
              <a:ext uri="{FF2B5EF4-FFF2-40B4-BE49-F238E27FC236}">
                <a16:creationId xmlns:a16="http://schemas.microsoft.com/office/drawing/2014/main" id="{94ECCE97-9061-D74D-C75D-6BB434396452}"/>
              </a:ext>
            </a:extLst>
          </p:cNvPr>
          <p:cNvSpPr>
            <a:spLocks noGrp="1"/>
          </p:cNvSpPr>
          <p:nvPr>
            <p:ph type="title" hasCustomPrompt="1"/>
          </p:nvPr>
        </p:nvSpPr>
        <p:spPr>
          <a:xfrm>
            <a:off x="588263" y="207604"/>
            <a:ext cx="11018520" cy="553998"/>
          </a:xfrm>
        </p:spPr>
        <p:txBody>
          <a:bodyPr/>
          <a:lstStyle>
            <a:lvl1pPr>
              <a:defRPr>
                <a:solidFill>
                  <a:schemeClr val="bg1"/>
                </a:solidFill>
              </a:defRPr>
            </a:lvl1pPr>
          </a:lstStyle>
          <a:p>
            <a:r>
              <a:rPr lang="en-US"/>
              <a:t>Click to edit title</a:t>
            </a:r>
          </a:p>
        </p:txBody>
      </p:sp>
    </p:spTree>
    <p:extLst>
      <p:ext uri="{BB962C8B-B14F-4D97-AF65-F5344CB8AC3E}">
        <p14:creationId xmlns:p14="http://schemas.microsoft.com/office/powerpoint/2010/main" val="399122629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_Photo_1/2 page">
    <p:bg>
      <p:bgPr>
        <a:solidFill>
          <a:schemeClr val="bg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BCC0E392-D5CA-C32F-D9A7-56502655F3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37" y="0"/>
            <a:ext cx="12188952" cy="6858351"/>
          </a:xfrm>
          <a:prstGeom prst="rect">
            <a:avLst/>
          </a:prstGeom>
        </p:spPr>
      </p:pic>
      <p:pic>
        <p:nvPicPr>
          <p:cNvPr id="7" name="MS logo gray - EMF">
            <a:extLst>
              <a:ext uri="{FF2B5EF4-FFF2-40B4-BE49-F238E27FC236}">
                <a16:creationId xmlns:a16="http://schemas.microsoft.com/office/drawing/2014/main" id="{1A134BE8-0BA3-4A4E-8C07-9127207B8A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 Placeholder 4">
            <a:extLst>
              <a:ext uri="{FF2B5EF4-FFF2-40B4-BE49-F238E27FC236}">
                <a16:creationId xmlns:a16="http://schemas.microsoft.com/office/drawing/2014/main" id="{00208FBC-E96F-C956-73C6-8A700A34C3F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Date</a:t>
            </a:r>
          </a:p>
        </p:txBody>
      </p:sp>
      <p:sp>
        <p:nvSpPr>
          <p:cNvPr id="9" name="Text Placeholder 4">
            <a:extLst>
              <a:ext uri="{FF2B5EF4-FFF2-40B4-BE49-F238E27FC236}">
                <a16:creationId xmlns:a16="http://schemas.microsoft.com/office/drawing/2014/main" id="{D0A31E97-520B-733B-C008-ADA22D8A53A6}"/>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tx1"/>
                </a:solidFill>
                <a:latin typeface="+mn-lt"/>
                <a:cs typeface="Segoe UI" panose="020B0502040204020203" pitchFamily="34" charset="0"/>
              </a:defRPr>
            </a:lvl1pPr>
          </a:lstStyle>
          <a:p>
            <a:pPr lvl="0"/>
            <a:r>
              <a:rPr lang="en-US"/>
              <a:t>Microsoft confidential</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81416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 frame storyboar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44C7F8-0849-1B4B-98DA-C9DF6508B4CB}"/>
              </a:ext>
            </a:extLst>
          </p:cNvPr>
          <p:cNvSpPr/>
          <p:nvPr userDrawn="1"/>
        </p:nvSpPr>
        <p:spPr>
          <a:xfrm>
            <a:off x="111760" y="751840"/>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1239CD-D962-0742-A8BD-310BA8027FE1}"/>
              </a:ext>
            </a:extLst>
          </p:cNvPr>
          <p:cNvSpPr/>
          <p:nvPr userDrawn="1"/>
        </p:nvSpPr>
        <p:spPr>
          <a:xfrm>
            <a:off x="4156569" y="751840"/>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1ECC120-7235-7B45-A84A-5B8A94782ABB}"/>
              </a:ext>
            </a:extLst>
          </p:cNvPr>
          <p:cNvSpPr/>
          <p:nvPr userDrawn="1"/>
        </p:nvSpPr>
        <p:spPr>
          <a:xfrm>
            <a:off x="8201379" y="751840"/>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522A86-7E97-DC42-88EB-CBD939CBD03D}"/>
              </a:ext>
            </a:extLst>
          </p:cNvPr>
          <p:cNvSpPr/>
          <p:nvPr userDrawn="1"/>
        </p:nvSpPr>
        <p:spPr>
          <a:xfrm>
            <a:off x="111759" y="3808095"/>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EBE6F5E-E142-1044-B280-609FAC6CE111}"/>
              </a:ext>
            </a:extLst>
          </p:cNvPr>
          <p:cNvSpPr/>
          <p:nvPr userDrawn="1"/>
        </p:nvSpPr>
        <p:spPr>
          <a:xfrm>
            <a:off x="4156568" y="3808095"/>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0677B30-D534-8746-A05B-273F087951C2}"/>
              </a:ext>
            </a:extLst>
          </p:cNvPr>
          <p:cNvSpPr/>
          <p:nvPr userDrawn="1"/>
        </p:nvSpPr>
        <p:spPr>
          <a:xfrm>
            <a:off x="8201378" y="3808095"/>
            <a:ext cx="3868701" cy="2677160"/>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2ED69BF1-F033-1845-89D6-2E17A730EDBA}"/>
              </a:ext>
            </a:extLst>
          </p:cNvPr>
          <p:cNvSpPr>
            <a:spLocks noGrp="1"/>
          </p:cNvSpPr>
          <p:nvPr>
            <p:ph type="title" hasCustomPrompt="1"/>
          </p:nvPr>
        </p:nvSpPr>
        <p:spPr>
          <a:xfrm>
            <a:off x="121920" y="89059"/>
            <a:ext cx="11958320" cy="662782"/>
          </a:xfrm>
        </p:spPr>
        <p:txBody>
          <a:bodyPr lIns="0">
            <a:noAutofit/>
          </a:bodyPr>
          <a:lstStyle>
            <a:lvl1pPr>
              <a:defRPr sz="3200" b="0" i="0">
                <a:latin typeface="Segoe UI Light" panose="020B0502040204020203" pitchFamily="34" charset="0"/>
                <a:cs typeface="Segoe UI Light" panose="020B0502040204020203" pitchFamily="34" charset="0"/>
              </a:defRPr>
            </a:lvl1pPr>
          </a:lstStyle>
          <a:p>
            <a:r>
              <a:rPr lang="en-US"/>
              <a:t>6-frame storyboard</a:t>
            </a:r>
          </a:p>
        </p:txBody>
      </p:sp>
      <p:sp>
        <p:nvSpPr>
          <p:cNvPr id="21" name="Text Placeholder 20">
            <a:extLst>
              <a:ext uri="{FF2B5EF4-FFF2-40B4-BE49-F238E27FC236}">
                <a16:creationId xmlns:a16="http://schemas.microsoft.com/office/drawing/2014/main" id="{FDACDE06-6216-2C4A-9B2F-E1FF0ADDE77B}"/>
              </a:ext>
            </a:extLst>
          </p:cNvPr>
          <p:cNvSpPr>
            <a:spLocks noGrp="1"/>
          </p:cNvSpPr>
          <p:nvPr>
            <p:ph type="body" sz="quarter" idx="10" hasCustomPrompt="1"/>
          </p:nvPr>
        </p:nvSpPr>
        <p:spPr>
          <a:xfrm>
            <a:off x="122238" y="3429000"/>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1</a:t>
            </a:r>
          </a:p>
        </p:txBody>
      </p:sp>
      <p:sp>
        <p:nvSpPr>
          <p:cNvPr id="22" name="Text Placeholder 20">
            <a:extLst>
              <a:ext uri="{FF2B5EF4-FFF2-40B4-BE49-F238E27FC236}">
                <a16:creationId xmlns:a16="http://schemas.microsoft.com/office/drawing/2014/main" id="{41BAA718-8C0F-6743-B9E2-D4B279A46188}"/>
              </a:ext>
            </a:extLst>
          </p:cNvPr>
          <p:cNvSpPr>
            <a:spLocks noGrp="1"/>
          </p:cNvSpPr>
          <p:nvPr>
            <p:ph type="body" sz="quarter" idx="11" hasCustomPrompt="1"/>
          </p:nvPr>
        </p:nvSpPr>
        <p:spPr>
          <a:xfrm>
            <a:off x="4166730" y="3429000"/>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2</a:t>
            </a:r>
          </a:p>
        </p:txBody>
      </p:sp>
      <p:sp>
        <p:nvSpPr>
          <p:cNvPr id="23" name="Text Placeholder 20">
            <a:extLst>
              <a:ext uri="{FF2B5EF4-FFF2-40B4-BE49-F238E27FC236}">
                <a16:creationId xmlns:a16="http://schemas.microsoft.com/office/drawing/2014/main" id="{A5254481-2BFF-8941-B6D3-DC9870461614}"/>
              </a:ext>
            </a:extLst>
          </p:cNvPr>
          <p:cNvSpPr>
            <a:spLocks noGrp="1"/>
          </p:cNvSpPr>
          <p:nvPr>
            <p:ph type="body" sz="quarter" idx="12" hasCustomPrompt="1"/>
          </p:nvPr>
        </p:nvSpPr>
        <p:spPr>
          <a:xfrm>
            <a:off x="8191217" y="3429000"/>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3</a:t>
            </a:r>
          </a:p>
        </p:txBody>
      </p:sp>
      <p:sp>
        <p:nvSpPr>
          <p:cNvPr id="24" name="Text Placeholder 20">
            <a:extLst>
              <a:ext uri="{FF2B5EF4-FFF2-40B4-BE49-F238E27FC236}">
                <a16:creationId xmlns:a16="http://schemas.microsoft.com/office/drawing/2014/main" id="{02CF539E-E082-344E-8370-B745EEF3A99A}"/>
              </a:ext>
            </a:extLst>
          </p:cNvPr>
          <p:cNvSpPr>
            <a:spLocks noGrp="1"/>
          </p:cNvSpPr>
          <p:nvPr>
            <p:ph type="body" sz="quarter" idx="13" hasCustomPrompt="1"/>
          </p:nvPr>
        </p:nvSpPr>
        <p:spPr>
          <a:xfrm>
            <a:off x="111759" y="6507162"/>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4</a:t>
            </a:r>
          </a:p>
        </p:txBody>
      </p:sp>
      <p:sp>
        <p:nvSpPr>
          <p:cNvPr id="25" name="Text Placeholder 20">
            <a:extLst>
              <a:ext uri="{FF2B5EF4-FFF2-40B4-BE49-F238E27FC236}">
                <a16:creationId xmlns:a16="http://schemas.microsoft.com/office/drawing/2014/main" id="{322F228A-CE6A-6F45-9225-7E86BA99CFC4}"/>
              </a:ext>
            </a:extLst>
          </p:cNvPr>
          <p:cNvSpPr>
            <a:spLocks noGrp="1"/>
          </p:cNvSpPr>
          <p:nvPr>
            <p:ph type="body" sz="quarter" idx="14" hasCustomPrompt="1"/>
          </p:nvPr>
        </p:nvSpPr>
        <p:spPr>
          <a:xfrm>
            <a:off x="4156251" y="6507162"/>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5</a:t>
            </a:r>
          </a:p>
        </p:txBody>
      </p:sp>
      <p:sp>
        <p:nvSpPr>
          <p:cNvPr id="26" name="Text Placeholder 20">
            <a:extLst>
              <a:ext uri="{FF2B5EF4-FFF2-40B4-BE49-F238E27FC236}">
                <a16:creationId xmlns:a16="http://schemas.microsoft.com/office/drawing/2014/main" id="{66C33748-B9F0-8946-85AC-AF067813FD37}"/>
              </a:ext>
            </a:extLst>
          </p:cNvPr>
          <p:cNvSpPr>
            <a:spLocks noGrp="1"/>
          </p:cNvSpPr>
          <p:nvPr>
            <p:ph type="body" sz="quarter" idx="15" hasCustomPrompt="1"/>
          </p:nvPr>
        </p:nvSpPr>
        <p:spPr>
          <a:xfrm>
            <a:off x="8180738" y="6507162"/>
            <a:ext cx="3868384" cy="289560"/>
          </a:xfrm>
        </p:spPr>
        <p:txBody>
          <a:bodyPr lIns="0">
            <a:noAutofit/>
          </a:bodyPr>
          <a:lstStyle>
            <a:lvl1pPr>
              <a:buNone/>
              <a:defRPr sz="1050">
                <a:latin typeface="Segoe UI" panose="020B0502040204020203" pitchFamily="34" charset="0"/>
                <a:cs typeface="Segoe UI" panose="020B0502040204020203" pitchFamily="34" charset="0"/>
              </a:defRPr>
            </a:lvl1pPr>
            <a:lvl2pPr>
              <a:buNone/>
              <a:defRPr sz="1200">
                <a:latin typeface="Segoe UI" panose="020B0502040204020203" pitchFamily="34" charset="0"/>
                <a:cs typeface="Segoe UI" panose="020B0502040204020203" pitchFamily="34" charset="0"/>
              </a:defRPr>
            </a:lvl2pPr>
            <a:lvl3pPr>
              <a:buNone/>
              <a:defRPr sz="1100">
                <a:latin typeface="Segoe UI" panose="020B0502040204020203" pitchFamily="34" charset="0"/>
                <a:cs typeface="Segoe UI" panose="020B0502040204020203" pitchFamily="34" charset="0"/>
              </a:defRPr>
            </a:lvl3pPr>
            <a:lvl4pPr>
              <a:buNone/>
              <a:defRPr sz="1050">
                <a:latin typeface="Segoe UI" panose="020B0502040204020203" pitchFamily="34" charset="0"/>
                <a:cs typeface="Segoe UI" panose="020B0502040204020203" pitchFamily="34" charset="0"/>
              </a:defRPr>
            </a:lvl4pPr>
            <a:lvl5pPr>
              <a:buNone/>
              <a:defRPr sz="1050">
                <a:latin typeface="Segoe UI" panose="020B0502040204020203" pitchFamily="34" charset="0"/>
                <a:cs typeface="Segoe UI" panose="020B0502040204020203" pitchFamily="34" charset="0"/>
              </a:defRPr>
            </a:lvl5pPr>
          </a:lstStyle>
          <a:p>
            <a:pPr lvl="0"/>
            <a:r>
              <a:rPr lang="en-US"/>
              <a:t>Caption 6</a:t>
            </a:r>
          </a:p>
        </p:txBody>
      </p:sp>
    </p:spTree>
    <p:extLst>
      <p:ext uri="{BB962C8B-B14F-4D97-AF65-F5344CB8AC3E}">
        <p14:creationId xmlns:p14="http://schemas.microsoft.com/office/powerpoint/2010/main" val="253913756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1_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3" name="Group 2">
            <a:extLst>
              <a:ext uri="{FF2B5EF4-FFF2-40B4-BE49-F238E27FC236}">
                <a16:creationId xmlns:a16="http://schemas.microsoft.com/office/drawing/2014/main" id="{14A59F3A-0957-69A6-0C6D-8595D5C00E1A}"/>
              </a:ext>
            </a:extLst>
          </p:cNvPr>
          <p:cNvGrpSpPr/>
          <p:nvPr userDrawn="1"/>
        </p:nvGrpSpPr>
        <p:grpSpPr bwMode="black">
          <a:xfrm>
            <a:off x="582043" y="585788"/>
            <a:ext cx="2308795" cy="294139"/>
            <a:chOff x="582043" y="585788"/>
            <a:chExt cx="2308795" cy="294139"/>
          </a:xfrm>
        </p:grpSpPr>
        <p:pic>
          <p:nvPicPr>
            <p:cNvPr id="4" name="Picture 3">
              <a:extLst>
                <a:ext uri="{FF2B5EF4-FFF2-40B4-BE49-F238E27FC236}">
                  <a16:creationId xmlns:a16="http://schemas.microsoft.com/office/drawing/2014/main" id="{7D360D1B-AF69-A31E-9226-7C2DBBD7CB1F}"/>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6" name="Picture 5">
              <a:extLst>
                <a:ext uri="{FF2B5EF4-FFF2-40B4-BE49-F238E27FC236}">
                  <a16:creationId xmlns:a16="http://schemas.microsoft.com/office/drawing/2014/main" id="{2EAACB9F-CB0E-4F6D-59A6-9C499A2F7409}"/>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7" name="Rectangle 6">
            <a:extLst>
              <a:ext uri="{FF2B5EF4-FFF2-40B4-BE49-F238E27FC236}">
                <a16:creationId xmlns:a16="http://schemas.microsoft.com/office/drawing/2014/main" id="{9E04C887-D5EC-73B1-A5F3-20AFC0037870}"/>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4457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chemeClr val="tx1"/>
                </a:solidFill>
                <a:latin typeface="+mn-lt"/>
              </a:defRPr>
            </a:lvl1pPr>
            <a:lvl2pPr marL="537832" indent="-224097">
              <a:lnSpc>
                <a:spcPct val="90000"/>
              </a:lnSpc>
              <a:spcBef>
                <a:spcPts val="0"/>
              </a:spcBef>
              <a:spcAft>
                <a:spcPts val="1274"/>
              </a:spcAft>
              <a:buClr>
                <a:srgbClr val="000000"/>
              </a:buClr>
              <a:buSzPct val="77000"/>
              <a:buFont typeface="Apple Symbols" panose="02000000000000000000" pitchFamily="2" charset="-79"/>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248775917"/>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hree Column Bulleted Tex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2351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op_Banner_NoTert_Whit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025B98F-75D1-1C12-C38F-3ABA1B9F3F9A}"/>
              </a:ext>
            </a:extLst>
          </p:cNvPr>
          <p:cNvSpPr>
            <a:spLocks noGrp="1"/>
          </p:cNvSpPr>
          <p:nvPr>
            <p:ph type="sldNum" sz="quarter" idx="18"/>
          </p:nvPr>
        </p:nvSpPr>
        <p:spPr/>
        <p:txBody>
          <a:bodyPr/>
          <a:lstStyle>
            <a:lvl1pPr>
              <a:defRPr b="0" i="0">
                <a:latin typeface="Segoe Sans Tex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126207E-29C7-4F9F-8309-C6BAAD6BC8C8}" type="slidenum">
              <a:rPr kumimoji="0" lang="en-US" sz="18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4" name="Footer Placeholder 1">
            <a:extLst>
              <a:ext uri="{FF2B5EF4-FFF2-40B4-BE49-F238E27FC236}">
                <a16:creationId xmlns:a16="http://schemas.microsoft.com/office/drawing/2014/main" id="{1755EFB9-9C51-91C0-FEAF-31297B8B2C68}"/>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Variable Small Light" pitchFamily="2" charset="0"/>
                <a:ea typeface="+mn-ea"/>
                <a:cs typeface="+mn-cs"/>
              </a:rPr>
              <a:t>Microsoft Confidential</a:t>
            </a:r>
          </a:p>
        </p:txBody>
      </p:sp>
      <p:sp>
        <p:nvSpPr>
          <p:cNvPr id="2" name="Text Placeholder 5">
            <a:extLst>
              <a:ext uri="{FF2B5EF4-FFF2-40B4-BE49-F238E27FC236}">
                <a16:creationId xmlns:a16="http://schemas.microsoft.com/office/drawing/2014/main" id="{1F89D54B-A001-3C9B-53E1-04316B3BEEE3}"/>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tx1"/>
                </a:solidFill>
                <a:latin typeface="Segoe Sans Text" pitchFamily="2" charset="0"/>
                <a:cs typeface="Segoe Sans Text" pitchFamily="2" charset="0"/>
              </a:defRPr>
            </a:lvl1pPr>
          </a:lstStyle>
          <a:p>
            <a:pPr lvl="0"/>
            <a:r>
              <a:rPr lang="en-US"/>
              <a:t>Click to edit title</a:t>
            </a:r>
          </a:p>
        </p:txBody>
      </p:sp>
      <p:sp>
        <p:nvSpPr>
          <p:cNvPr id="8" name="Text Placeholder 5">
            <a:extLst>
              <a:ext uri="{FF2B5EF4-FFF2-40B4-BE49-F238E27FC236}">
                <a16:creationId xmlns:a16="http://schemas.microsoft.com/office/drawing/2014/main" id="{3222C640-394F-EE5B-0FA9-E5491939EF08}"/>
              </a:ext>
            </a:extLst>
          </p:cNvPr>
          <p:cNvSpPr>
            <a:spLocks noGrp="1"/>
          </p:cNvSpPr>
          <p:nvPr>
            <p:ph type="body" sz="quarter" idx="19" hasCustomPrompt="1"/>
          </p:nvPr>
        </p:nvSpPr>
        <p:spPr>
          <a:xfrm>
            <a:off x="563497" y="1202078"/>
            <a:ext cx="11045889" cy="5067673"/>
          </a:xfrm>
        </p:spPr>
        <p:txBody>
          <a:bodyPr/>
          <a:lstStyle>
            <a:lvl1pPr marL="0" indent="0">
              <a:buNone/>
              <a:defRPr sz="2000" b="1" i="0">
                <a:solidFill>
                  <a:schemeClr val="tx1"/>
                </a:solidFill>
                <a:latin typeface="Segoe Sans Text Semibold" pitchFamily="2" charset="0"/>
                <a:cs typeface="Segoe Sans Text Semibold" pitchFamily="2" charset="0"/>
              </a:defRPr>
            </a:lvl1pPr>
          </a:lstStyle>
          <a:p>
            <a:pPr lvl="0"/>
            <a:r>
              <a:rPr lang="en-US"/>
              <a:t>Click to edit text</a:t>
            </a:r>
          </a:p>
        </p:txBody>
      </p:sp>
    </p:spTree>
    <p:extLst>
      <p:ext uri="{BB962C8B-B14F-4D97-AF65-F5344CB8AC3E}">
        <p14:creationId xmlns:p14="http://schemas.microsoft.com/office/powerpoint/2010/main" val="39023317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ection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Sans Display" pitchFamily="2" charset="0"/>
              </a:defRPr>
            </a:lvl1pPr>
          </a:lstStyle>
          <a:p>
            <a:r>
              <a:rPr lang="en-US"/>
              <a:t>Section title</a:t>
            </a:r>
          </a:p>
        </p:txBody>
      </p:sp>
    </p:spTree>
    <p:extLst>
      <p:ext uri="{BB962C8B-B14F-4D97-AF65-F5344CB8AC3E}">
        <p14:creationId xmlns:p14="http://schemas.microsoft.com/office/powerpoint/2010/main" val="3961114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2410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5927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CE29F-AF9D-726D-17C4-FB32F79992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A39077-8261-E432-333F-71934C1F280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EC2C88-E66F-A587-2859-9C4A7B0667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2C7E6F-489F-AB27-B2BA-236041807358}"/>
              </a:ext>
            </a:extLst>
          </p:cNvPr>
          <p:cNvSpPr>
            <a:spLocks noGrp="1"/>
          </p:cNvSpPr>
          <p:nvPr>
            <p:ph type="dt" sz="half" idx="10"/>
          </p:nvPr>
        </p:nvSpPr>
        <p:spPr/>
        <p:txBody>
          <a:bodyPr/>
          <a:lstStyle/>
          <a:p>
            <a:fld id="{28BEFBB7-C6BA-4513-80B5-CC2056D4B9FF}" type="datetimeFigureOut">
              <a:rPr lang="en-US" smtClean="0"/>
              <a:t>4/15/2025</a:t>
            </a:fld>
            <a:endParaRPr lang="en-US"/>
          </a:p>
        </p:txBody>
      </p:sp>
      <p:sp>
        <p:nvSpPr>
          <p:cNvPr id="6" name="Footer Placeholder 5">
            <a:extLst>
              <a:ext uri="{FF2B5EF4-FFF2-40B4-BE49-F238E27FC236}">
                <a16:creationId xmlns:a16="http://schemas.microsoft.com/office/drawing/2014/main" id="{43C6C33C-A296-B3C9-41CC-C61B36BBC0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6E7102-2530-0D5D-C182-30554F45DCAD}"/>
              </a:ext>
            </a:extLst>
          </p:cNvPr>
          <p:cNvSpPr>
            <a:spLocks noGrp="1"/>
          </p:cNvSpPr>
          <p:nvPr>
            <p:ph type="sldNum" sz="quarter" idx="12"/>
          </p:nvPr>
        </p:nvSpPr>
        <p:spPr/>
        <p:txBody>
          <a:bodyPr/>
          <a:lstStyle/>
          <a:p>
            <a:fld id="{7AFC76A9-AFD1-4E8B-ABC9-50AA80FA4C1B}" type="slidenum">
              <a:rPr lang="en-US" smtClean="0"/>
              <a:t>‹#›</a:t>
            </a:fld>
            <a:endParaRPr lang="en-US"/>
          </a:p>
        </p:txBody>
      </p:sp>
    </p:spTree>
    <p:extLst>
      <p:ext uri="{BB962C8B-B14F-4D97-AF65-F5344CB8AC3E}">
        <p14:creationId xmlns:p14="http://schemas.microsoft.com/office/powerpoint/2010/main" val="197458590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2" name="Date Placeholder 1">
            <a:extLst>
              <a:ext uri="{FF2B5EF4-FFF2-40B4-BE49-F238E27FC236}">
                <a16:creationId xmlns:a16="http://schemas.microsoft.com/office/drawing/2014/main" id="{904908E0-DABF-4D3F-8EFF-D03BC9187A9C}"/>
              </a:ext>
            </a:extLst>
          </p:cNvPr>
          <p:cNvSpPr>
            <a:spLocks noGrp="1"/>
          </p:cNvSpPr>
          <p:nvPr>
            <p:ph type="dt" sz="half" idx="13"/>
          </p:nvPr>
        </p:nvSpPr>
        <p:spPr/>
        <p:txBody>
          <a:bodyPr/>
          <a:lstStyle/>
          <a:p>
            <a:fld id="{FF692136-49B9-4B67-8AA0-4323356EFC37}" type="datetimeFigureOut">
              <a:rPr lang="en-US" smtClean="0"/>
              <a:t>4/15/2025</a:t>
            </a:fld>
            <a:endParaRPr lang="en-US"/>
          </a:p>
        </p:txBody>
      </p:sp>
      <p:sp>
        <p:nvSpPr>
          <p:cNvPr id="3" name="Footer Placeholder 2">
            <a:extLst>
              <a:ext uri="{FF2B5EF4-FFF2-40B4-BE49-F238E27FC236}">
                <a16:creationId xmlns:a16="http://schemas.microsoft.com/office/drawing/2014/main" id="{DE40E20C-A2DA-42AF-98BC-AE018F825FA8}"/>
              </a:ext>
            </a:extLst>
          </p:cNvPr>
          <p:cNvSpPr>
            <a:spLocks noGrp="1"/>
          </p:cNvSpPr>
          <p:nvPr>
            <p:ph type="ftr" sz="quarter" idx="14"/>
          </p:nvPr>
        </p:nvSpPr>
        <p:spPr/>
        <p:txBody>
          <a:bodyPr/>
          <a:lstStyle/>
          <a:p>
            <a:r>
              <a:rPr lang="en-US"/>
              <a:t>NDA Only</a:t>
            </a:r>
          </a:p>
        </p:txBody>
      </p:sp>
      <p:sp>
        <p:nvSpPr>
          <p:cNvPr id="4" name="Slide Number Placeholder 3">
            <a:extLst>
              <a:ext uri="{FF2B5EF4-FFF2-40B4-BE49-F238E27FC236}">
                <a16:creationId xmlns:a16="http://schemas.microsoft.com/office/drawing/2014/main" id="{1A30A166-F17C-4775-AF55-71D20E428C62}"/>
              </a:ext>
            </a:extLst>
          </p:cNvPr>
          <p:cNvSpPr>
            <a:spLocks noGrp="1"/>
          </p:cNvSpPr>
          <p:nvPr>
            <p:ph type="sldNum" sz="quarter" idx="15"/>
          </p:nvPr>
        </p:nvSpPr>
        <p:spPr/>
        <p:txBody>
          <a:bodyPr/>
          <a:lstStyle/>
          <a:p>
            <a:fld id="{3BFD7336-973C-4C94-B29D-858A70EDA836}" type="slidenum">
              <a:rPr lang="en-US" smtClean="0"/>
              <a:t>‹#›</a:t>
            </a:fld>
            <a:endParaRPr lang="en-US"/>
          </a:p>
        </p:txBody>
      </p:sp>
    </p:spTree>
    <p:extLst>
      <p:ext uri="{BB962C8B-B14F-4D97-AF65-F5344CB8AC3E}">
        <p14:creationId xmlns:p14="http://schemas.microsoft.com/office/powerpoint/2010/main" val="25919008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54793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77321138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8578204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
        <p:nvSpPr>
          <p:cNvPr id="4" name="Text Placeholder 3">
            <a:extLst>
              <a:ext uri="{FF2B5EF4-FFF2-40B4-BE49-F238E27FC236}">
                <a16:creationId xmlns:a16="http://schemas.microsoft.com/office/drawing/2014/main" id="{567B8D63-347C-7B4E-B40B-D5729D1F07C4}"/>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5340272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2464681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539625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8_Title Slide 2">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2BC64979-D97F-2FFE-A8C1-5B6CBB8352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113" y="1103350"/>
            <a:ext cx="4867200" cy="4867200"/>
          </a:xfrm>
          <a:prstGeom prst="rect">
            <a:avLst/>
          </a:prstGeom>
        </p:spPr>
      </p:pic>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rgbClr val="107C10"/>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771900"/>
            <a:ext cx="5964881" cy="246221"/>
          </a:xfrm>
          <a:noFill/>
        </p:spPr>
        <p:txBody>
          <a:bodyPr wrap="square" lIns="0" tIns="0" rIns="0" bIns="0">
            <a:spAutoFit/>
          </a:bodyPr>
          <a:lstStyle>
            <a:lvl1pPr marL="0" indent="0">
              <a:spcBef>
                <a:spcPts val="0"/>
              </a:spcBef>
              <a:buNone/>
              <a:defRPr sz="1600"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13" name="Rectangle 12">
            <a:extLst>
              <a:ext uri="{FF2B5EF4-FFF2-40B4-BE49-F238E27FC236}">
                <a16:creationId xmlns:a16="http://schemas.microsoft.com/office/drawing/2014/main" id="{1E496E0B-D426-DA9A-1C40-E5216B9B7551}"/>
              </a:ext>
            </a:extLst>
          </p:cNvPr>
          <p:cNvSpPr/>
          <p:nvPr userDrawn="1"/>
        </p:nvSpPr>
        <p:spPr bwMode="auto">
          <a:xfrm>
            <a:off x="0" y="6611778"/>
            <a:ext cx="12192000" cy="24622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80907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0_Title Slide 2">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2BC64979-D97F-2FFE-A8C1-5B6CBB83523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113" y="1103350"/>
            <a:ext cx="4867200" cy="4867200"/>
          </a:xfrm>
          <a:prstGeom prst="rect">
            <a:avLst/>
          </a:prstGeom>
        </p:spPr>
      </p:pic>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rgbClr val="0078D4"/>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771900"/>
            <a:ext cx="5964881" cy="246221"/>
          </a:xfrm>
          <a:noFill/>
        </p:spPr>
        <p:txBody>
          <a:bodyPr wrap="square" lIns="0" tIns="0" rIns="0" bIns="0">
            <a:spAutoFit/>
          </a:bodyPr>
          <a:lstStyle>
            <a:lvl1pPr marL="0" indent="0">
              <a:spcBef>
                <a:spcPts val="0"/>
              </a:spcBef>
              <a:buNone/>
              <a:defRPr sz="1600"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13" name="Rectangle 12">
            <a:extLst>
              <a:ext uri="{FF2B5EF4-FFF2-40B4-BE49-F238E27FC236}">
                <a16:creationId xmlns:a16="http://schemas.microsoft.com/office/drawing/2014/main" id="{1E496E0B-D426-DA9A-1C40-E5216B9B7551}"/>
              </a:ext>
            </a:extLst>
          </p:cNvPr>
          <p:cNvSpPr/>
          <p:nvPr userDrawn="1"/>
        </p:nvSpPr>
        <p:spPr bwMode="auto">
          <a:xfrm>
            <a:off x="0" y="6611778"/>
            <a:ext cx="12192000" cy="24622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35206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9_Title Slide 2">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chemeClr val="tx1"/>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771900"/>
            <a:ext cx="5964881" cy="246221"/>
          </a:xfrm>
          <a:noFill/>
        </p:spPr>
        <p:txBody>
          <a:bodyPr wrap="square" lIns="0" tIns="0" rIns="0" bIns="0">
            <a:spAutoFit/>
          </a:bodyPr>
          <a:lstStyle>
            <a:lvl1pPr marL="0" indent="0">
              <a:spcBef>
                <a:spcPts val="0"/>
              </a:spcBef>
              <a:buNone/>
              <a:defRPr sz="1600"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sp>
        <p:nvSpPr>
          <p:cNvPr id="13" name="Rectangle 12">
            <a:extLst>
              <a:ext uri="{FF2B5EF4-FFF2-40B4-BE49-F238E27FC236}">
                <a16:creationId xmlns:a16="http://schemas.microsoft.com/office/drawing/2014/main" id="{1E496E0B-D426-DA9A-1C40-E5216B9B7551}"/>
              </a:ext>
            </a:extLst>
          </p:cNvPr>
          <p:cNvSpPr/>
          <p:nvPr userDrawn="1"/>
        </p:nvSpPr>
        <p:spPr bwMode="auto">
          <a:xfrm>
            <a:off x="0" y="6611778"/>
            <a:ext cx="12192000" cy="24622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6586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Title Slide 2">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rgbClr val="000000"/>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962400"/>
            <a:ext cx="5964881" cy="246221"/>
          </a:xfrm>
          <a:noFill/>
        </p:spPr>
        <p:txBody>
          <a:bodyPr wrap="square" lIns="0" tIns="0" rIns="0" bIns="0">
            <a:spAutoFit/>
          </a:bodyPr>
          <a:lstStyle>
            <a:lvl1pPr marL="0" indent="0">
              <a:spcBef>
                <a:spcPts val="0"/>
              </a:spcBef>
              <a:buNone/>
              <a:defRPr sz="1600" spc="0" baseline="0">
                <a:solidFill>
                  <a:srgbClr val="000000"/>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Graphic 3">
            <a:extLst>
              <a:ext uri="{FF2B5EF4-FFF2-40B4-BE49-F238E27FC236}">
                <a16:creationId xmlns:a16="http://schemas.microsoft.com/office/drawing/2014/main" id="{9233C245-454E-EB5E-A7F6-F5F088FB0F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652" y="1129473"/>
            <a:ext cx="4866661" cy="4866661"/>
          </a:xfrm>
          <a:prstGeom prst="rect">
            <a:avLst/>
          </a:prstGeom>
        </p:spPr>
      </p:pic>
    </p:spTree>
    <p:extLst>
      <p:ext uri="{BB962C8B-B14F-4D97-AF65-F5344CB8AC3E}">
        <p14:creationId xmlns:p14="http://schemas.microsoft.com/office/powerpoint/2010/main" val="1448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Title Slide 2">
    <p:bg>
      <p:bgPr>
        <a:solidFill>
          <a:srgbClr val="0078D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chemeClr val="bg1"/>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962400"/>
            <a:ext cx="5964881" cy="246221"/>
          </a:xfrm>
          <a:noFill/>
        </p:spPr>
        <p:txBody>
          <a:bodyPr wrap="square" lIns="0" tIns="0" rIns="0" bIns="0">
            <a:spAutoFit/>
          </a:bodyPr>
          <a:lstStyle>
            <a:lvl1pPr marL="0" indent="0">
              <a:spcBef>
                <a:spcPts val="0"/>
              </a:spcBef>
              <a:buNone/>
              <a:defRPr sz="1600" spc="0" baseline="0">
                <a:solidFill>
                  <a:schemeClr val="bg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Graphic 3">
            <a:extLst>
              <a:ext uri="{FF2B5EF4-FFF2-40B4-BE49-F238E27FC236}">
                <a16:creationId xmlns:a16="http://schemas.microsoft.com/office/drawing/2014/main" id="{9233C245-454E-EB5E-A7F6-F5F088FB0F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652" y="1129473"/>
            <a:ext cx="4866661" cy="4866661"/>
          </a:xfrm>
          <a:prstGeom prst="rect">
            <a:avLst/>
          </a:prstGeom>
        </p:spPr>
      </p:pic>
    </p:spTree>
    <p:extLst>
      <p:ext uri="{BB962C8B-B14F-4D97-AF65-F5344CB8AC3E}">
        <p14:creationId xmlns:p14="http://schemas.microsoft.com/office/powerpoint/2010/main" val="2689724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Title Slide 2">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82952"/>
            <a:ext cx="5964881" cy="553998"/>
          </a:xfrm>
          <a:noFill/>
        </p:spPr>
        <p:txBody>
          <a:bodyPr wrap="square" lIns="0" tIns="0" rIns="0" bIns="0" anchor="b" anchorCtr="0">
            <a:spAutoFit/>
          </a:bodyPr>
          <a:lstStyle>
            <a:lvl1pPr>
              <a:defRPr sz="3600" spc="-50" baseline="0">
                <a:solidFill>
                  <a:schemeClr val="bg1"/>
                </a:solidFill>
                <a:latin typeface="Segoe UI Semibold" panose="020B0702040204020203" pitchFamily="34" charset="0"/>
                <a:cs typeface="Segoe UI Semibold" panose="020B0702040204020203" pitchFamily="34" charset="0"/>
              </a:defRPr>
            </a:lvl1pPr>
          </a:lstStyle>
          <a:p>
            <a:r>
              <a:rPr lang="en-US"/>
              <a:t>Title goes here</a:t>
            </a:r>
          </a:p>
        </p:txBody>
      </p:sp>
      <p:sp>
        <p:nvSpPr>
          <p:cNvPr id="5" name="Text Placeholder 4"/>
          <p:cNvSpPr>
            <a:spLocks noGrp="1"/>
          </p:cNvSpPr>
          <p:nvPr>
            <p:ph type="body" sz="quarter" idx="12" hasCustomPrompt="1"/>
          </p:nvPr>
        </p:nvSpPr>
        <p:spPr>
          <a:xfrm>
            <a:off x="584200" y="3962400"/>
            <a:ext cx="5964881" cy="246221"/>
          </a:xfrm>
          <a:noFill/>
        </p:spPr>
        <p:txBody>
          <a:bodyPr wrap="square" lIns="0" tIns="0" rIns="0" bIns="0">
            <a:spAutoFit/>
          </a:bodyPr>
          <a:lstStyle>
            <a:lvl1pPr marL="0" indent="0">
              <a:spcBef>
                <a:spcPts val="0"/>
              </a:spcBef>
              <a:buNone/>
              <a:defRPr sz="1600" spc="0" baseline="0">
                <a:solidFill>
                  <a:schemeClr val="bg1"/>
                </a:solidFill>
                <a:latin typeface="Segoe UI" panose="020B0502040204020203" pitchFamily="34" charset="0"/>
                <a:cs typeface="Segoe UI" panose="020B0502040204020203" pitchFamily="34" charset="0"/>
              </a:defRPr>
            </a:lvl1pPr>
          </a:lstStyle>
          <a:p>
            <a:pPr lvl="0"/>
            <a:r>
              <a:rPr lang="en-US"/>
              <a:t>Speaker name or subtitle text</a:t>
            </a:r>
          </a:p>
        </p:txBody>
      </p:sp>
      <p:pic>
        <p:nvPicPr>
          <p:cNvPr id="4" name="Graphic 3">
            <a:extLst>
              <a:ext uri="{FF2B5EF4-FFF2-40B4-BE49-F238E27FC236}">
                <a16:creationId xmlns:a16="http://schemas.microsoft.com/office/drawing/2014/main" id="{9233C245-454E-EB5E-A7F6-F5F088FB0F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31652" y="1129473"/>
            <a:ext cx="4866661" cy="4866661"/>
          </a:xfrm>
          <a:prstGeom prst="rect">
            <a:avLst/>
          </a:prstGeom>
        </p:spPr>
      </p:pic>
    </p:spTree>
    <p:extLst>
      <p:ext uri="{BB962C8B-B14F-4D97-AF65-F5344CB8AC3E}">
        <p14:creationId xmlns:p14="http://schemas.microsoft.com/office/powerpoint/2010/main" val="2961404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Section Titl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58986C-C55D-4A8C-AAAF-1FEA4E9C56A2}"/>
              </a:ext>
            </a:extLst>
          </p:cNvPr>
          <p:cNvSpPr/>
          <p:nvPr userDrawn="1"/>
        </p:nvSpPr>
        <p:spPr>
          <a:xfrm>
            <a:off x="6099142" y="0"/>
            <a:ext cx="609285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4">
            <a:extLst>
              <a:ext uri="{FF2B5EF4-FFF2-40B4-BE49-F238E27FC236}">
                <a16:creationId xmlns:a16="http://schemas.microsoft.com/office/drawing/2014/main" id="{6E1CF619-8ECC-83DE-8460-A33C6E634AAF}"/>
              </a:ext>
            </a:extLst>
          </p:cNvPr>
          <p:cNvSpPr>
            <a:spLocks noGrp="1"/>
          </p:cNvSpPr>
          <p:nvPr>
            <p:ph type="pic" sz="quarter" idx="11"/>
          </p:nvPr>
        </p:nvSpPr>
        <p:spPr>
          <a:xfrm>
            <a:off x="7183438" y="1216818"/>
            <a:ext cx="4424362" cy="4424363"/>
          </a:xfrm>
        </p:spPr>
        <p:txBody>
          <a:bodyPr/>
          <a:lstStyle/>
          <a:p>
            <a:endParaRPr lang="en-US"/>
          </a:p>
        </p:txBody>
      </p:sp>
      <p:grpSp>
        <p:nvGrpSpPr>
          <p:cNvPr id="5" name="Group 4">
            <a:extLst>
              <a:ext uri="{FF2B5EF4-FFF2-40B4-BE49-F238E27FC236}">
                <a16:creationId xmlns:a16="http://schemas.microsoft.com/office/drawing/2014/main" id="{BFB207B0-D0D0-0339-A7C3-4985252CAB30}"/>
              </a:ext>
            </a:extLst>
          </p:cNvPr>
          <p:cNvGrpSpPr/>
          <p:nvPr userDrawn="1"/>
        </p:nvGrpSpPr>
        <p:grpSpPr>
          <a:xfrm>
            <a:off x="8211425" y="2600549"/>
            <a:ext cx="2065446" cy="2176416"/>
            <a:chOff x="8211425" y="2600549"/>
            <a:chExt cx="2065446" cy="2176416"/>
          </a:xfrm>
        </p:grpSpPr>
        <p:grpSp>
          <p:nvGrpSpPr>
            <p:cNvPr id="7" name="Group 6">
              <a:extLst>
                <a:ext uri="{FF2B5EF4-FFF2-40B4-BE49-F238E27FC236}">
                  <a16:creationId xmlns:a16="http://schemas.microsoft.com/office/drawing/2014/main" id="{C5F82759-7E0F-44A5-D926-B922EBAD7967}"/>
                </a:ext>
              </a:extLst>
            </p:cNvPr>
            <p:cNvGrpSpPr/>
            <p:nvPr/>
          </p:nvGrpSpPr>
          <p:grpSpPr>
            <a:xfrm>
              <a:off x="8211425" y="2600549"/>
              <a:ext cx="2065446" cy="1584676"/>
              <a:chOff x="7839340" y="2336579"/>
              <a:chExt cx="2815960" cy="2160494"/>
            </a:xfrm>
          </p:grpSpPr>
          <p:sp>
            <p:nvSpPr>
              <p:cNvPr id="9" name="Rectangle 8">
                <a:extLst>
                  <a:ext uri="{FF2B5EF4-FFF2-40B4-BE49-F238E27FC236}">
                    <a16:creationId xmlns:a16="http://schemas.microsoft.com/office/drawing/2014/main" id="{2E5E06E0-8E2F-8CAA-031A-CC51EA796EB3}"/>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4FDAD7-409D-E788-51F5-08CF601A7AB1}"/>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Isosceles Triangle 30">
                <a:extLst>
                  <a:ext uri="{FF2B5EF4-FFF2-40B4-BE49-F238E27FC236}">
                    <a16:creationId xmlns:a16="http://schemas.microsoft.com/office/drawing/2014/main" id="{CEACFD07-3359-33D7-57FA-04D94E758865}"/>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31">
                <a:extLst>
                  <a:ext uri="{FF2B5EF4-FFF2-40B4-BE49-F238E27FC236}">
                    <a16:creationId xmlns:a16="http://schemas.microsoft.com/office/drawing/2014/main" id="{3697F093-D1A0-7277-CC6E-7EBE79D2306B}"/>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9B1850AF-6B81-DC71-5398-92FAE808E2A2}"/>
                </a:ext>
              </a:extLst>
            </p:cNvPr>
            <p:cNvSpPr txBox="1"/>
            <p:nvPr/>
          </p:nvSpPr>
          <p:spPr>
            <a:xfrm>
              <a:off x="8211425" y="4376855"/>
              <a:ext cx="2060793" cy="400110"/>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sp>
        <p:nvSpPr>
          <p:cNvPr id="2" name="Title 1"/>
          <p:cNvSpPr>
            <a:spLocks noGrp="1"/>
          </p:cNvSpPr>
          <p:nvPr>
            <p:ph type="title" hasCustomPrompt="1"/>
          </p:nvPr>
        </p:nvSpPr>
        <p:spPr>
          <a:xfrm>
            <a:off x="582613" y="3178683"/>
            <a:ext cx="52104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3198543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9F613-ED04-2EF4-1637-5D2FE4E8192C}"/>
              </a:ext>
            </a:extLst>
          </p:cNvPr>
          <p:cNvGrpSpPr/>
          <p:nvPr userDrawn="1"/>
        </p:nvGrpSpPr>
        <p:grpSpPr>
          <a:xfrm>
            <a:off x="7075507" y="1670304"/>
            <a:ext cx="3467968" cy="4541759"/>
            <a:chOff x="7072556" y="1708404"/>
            <a:chExt cx="3467968" cy="4541759"/>
          </a:xfrm>
        </p:grpSpPr>
        <p:sp>
          <p:nvSpPr>
            <p:cNvPr id="4" name="Rectangle 3">
              <a:extLst>
                <a:ext uri="{FF2B5EF4-FFF2-40B4-BE49-F238E27FC236}">
                  <a16:creationId xmlns:a16="http://schemas.microsoft.com/office/drawing/2014/main" id="{D52523FE-3FFB-A345-32B3-F8B199989A22}"/>
                </a:ext>
              </a:extLst>
            </p:cNvPr>
            <p:cNvSpPr/>
            <p:nvPr userDrawn="1"/>
          </p:nvSpPr>
          <p:spPr bwMode="auto">
            <a:xfrm>
              <a:off x="7131049" y="1708404"/>
              <a:ext cx="3122931" cy="41367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D535E3BC-3E15-1353-64B5-655970F3789B}"/>
                </a:ext>
              </a:extLst>
            </p:cNvPr>
            <p:cNvGrpSpPr/>
            <p:nvPr/>
          </p:nvGrpSpPr>
          <p:grpSpPr>
            <a:xfrm>
              <a:off x="7072556" y="5831671"/>
              <a:ext cx="3467968" cy="418492"/>
              <a:chOff x="6597266" y="5038071"/>
              <a:chExt cx="3888817" cy="469277"/>
            </a:xfrm>
          </p:grpSpPr>
          <p:sp>
            <p:nvSpPr>
              <p:cNvPr id="6" name="Graphic 99">
                <a:extLst>
                  <a:ext uri="{FF2B5EF4-FFF2-40B4-BE49-F238E27FC236}">
                    <a16:creationId xmlns:a16="http://schemas.microsoft.com/office/drawing/2014/main" id="{DE15981D-A150-1896-FC71-E50F7056BDEF}"/>
                  </a:ext>
                </a:extLst>
              </p:cNvPr>
              <p:cNvSpPr/>
              <p:nvPr/>
            </p:nvSpPr>
            <p:spPr>
              <a:xfrm>
                <a:off x="6597266" y="5038071"/>
                <a:ext cx="3888817" cy="469277"/>
              </a:xfrm>
              <a:custGeom>
                <a:avLst/>
                <a:gdLst>
                  <a:gd name="connsiteX0" fmla="*/ 3654179 w 3888817"/>
                  <a:gd name="connsiteY0" fmla="*/ 469278 h 469277"/>
                  <a:gd name="connsiteX1" fmla="*/ 0 w 3888817"/>
                  <a:gd name="connsiteY1" fmla="*/ 469278 h 469277"/>
                  <a:gd name="connsiteX2" fmla="*/ 0 w 3888817"/>
                  <a:gd name="connsiteY2" fmla="*/ 0 h 469277"/>
                  <a:gd name="connsiteX3" fmla="*/ 3654179 w 3888817"/>
                  <a:gd name="connsiteY3" fmla="*/ 0 h 469277"/>
                  <a:gd name="connsiteX4" fmla="*/ 3888818 w 3888817"/>
                  <a:gd name="connsiteY4" fmla="*/ 234639 h 469277"/>
                  <a:gd name="connsiteX5" fmla="*/ 3888818 w 3888817"/>
                  <a:gd name="connsiteY5" fmla="*/ 234639 h 469277"/>
                  <a:gd name="connsiteX6" fmla="*/ 3654179 w 3888817"/>
                  <a:gd name="connsiteY6" fmla="*/ 469278 h 469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88817" h="469277">
                    <a:moveTo>
                      <a:pt x="3654179" y="469278"/>
                    </a:moveTo>
                    <a:lnTo>
                      <a:pt x="0" y="469278"/>
                    </a:lnTo>
                    <a:lnTo>
                      <a:pt x="0" y="0"/>
                    </a:lnTo>
                    <a:lnTo>
                      <a:pt x="3654179" y="0"/>
                    </a:lnTo>
                    <a:cubicBezTo>
                      <a:pt x="3783785" y="0"/>
                      <a:pt x="3888818" y="105070"/>
                      <a:pt x="3888818" y="234639"/>
                    </a:cubicBezTo>
                    <a:lnTo>
                      <a:pt x="3888818" y="234639"/>
                    </a:lnTo>
                    <a:cubicBezTo>
                      <a:pt x="3888818" y="364245"/>
                      <a:pt x="3783748" y="469278"/>
                      <a:pt x="3654179" y="469278"/>
                    </a:cubicBezTo>
                    <a:close/>
                  </a:path>
                </a:pathLst>
              </a:custGeom>
              <a:solidFill>
                <a:srgbClr val="0078D4"/>
              </a:solidFill>
              <a:ln w="3722" cap="flat">
                <a:noFill/>
                <a:prstDash val="solid"/>
                <a:miter/>
              </a:ln>
            </p:spPr>
            <p:txBody>
              <a:bodyPr rtlCol="0" anchor="ctr"/>
              <a:lstStyle/>
              <a:p>
                <a:endParaRPr lang="en-US"/>
              </a:p>
            </p:txBody>
          </p:sp>
          <p:sp>
            <p:nvSpPr>
              <p:cNvPr id="7" name="Graphic 99">
                <a:extLst>
                  <a:ext uri="{FF2B5EF4-FFF2-40B4-BE49-F238E27FC236}">
                    <a16:creationId xmlns:a16="http://schemas.microsoft.com/office/drawing/2014/main" id="{FB993722-1319-3FBF-D134-4647675CB705}"/>
                  </a:ext>
                </a:extLst>
              </p:cNvPr>
              <p:cNvSpPr/>
              <p:nvPr/>
            </p:nvSpPr>
            <p:spPr>
              <a:xfrm>
                <a:off x="10068000" y="5095895"/>
                <a:ext cx="356612" cy="356613"/>
              </a:xfrm>
              <a:custGeom>
                <a:avLst/>
                <a:gdLst>
                  <a:gd name="connsiteX0" fmla="*/ 356612 w 356612"/>
                  <a:gd name="connsiteY0" fmla="*/ 178306 h 356612"/>
                  <a:gd name="connsiteX1" fmla="*/ 178306 w 356612"/>
                  <a:gd name="connsiteY1" fmla="*/ 356613 h 356612"/>
                  <a:gd name="connsiteX2" fmla="*/ 0 w 356612"/>
                  <a:gd name="connsiteY2" fmla="*/ 178306 h 356612"/>
                  <a:gd name="connsiteX3" fmla="*/ 178306 w 356612"/>
                  <a:gd name="connsiteY3" fmla="*/ 0 h 356612"/>
                  <a:gd name="connsiteX4" fmla="*/ 356612 w 356612"/>
                  <a:gd name="connsiteY4" fmla="*/ 178306 h 356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612" h="356612">
                    <a:moveTo>
                      <a:pt x="356612" y="178306"/>
                    </a:moveTo>
                    <a:cubicBezTo>
                      <a:pt x="356612" y="276782"/>
                      <a:pt x="276782" y="356613"/>
                      <a:pt x="178306" y="356613"/>
                    </a:cubicBezTo>
                    <a:cubicBezTo>
                      <a:pt x="79830" y="356613"/>
                      <a:pt x="0" y="276782"/>
                      <a:pt x="0" y="178306"/>
                    </a:cubicBezTo>
                    <a:cubicBezTo>
                      <a:pt x="0" y="79830"/>
                      <a:pt x="79830" y="0"/>
                      <a:pt x="178306" y="0"/>
                    </a:cubicBezTo>
                    <a:cubicBezTo>
                      <a:pt x="276782" y="0"/>
                      <a:pt x="356612" y="79830"/>
                      <a:pt x="356612" y="178306"/>
                    </a:cubicBezTo>
                    <a:close/>
                  </a:path>
                </a:pathLst>
              </a:custGeom>
              <a:solidFill>
                <a:srgbClr val="FFFFFF"/>
              </a:solidFill>
              <a:ln w="3722" cap="flat">
                <a:noFill/>
                <a:prstDash val="solid"/>
                <a:miter/>
              </a:ln>
            </p:spPr>
            <p:txBody>
              <a:bodyPr rtlCol="0" anchor="ctr"/>
              <a:lstStyle/>
              <a:p>
                <a:endParaRPr lang="en-US"/>
              </a:p>
            </p:txBody>
          </p:sp>
        </p:grpSp>
      </p:grpSp>
      <p:grpSp>
        <p:nvGrpSpPr>
          <p:cNvPr id="8" name="Group 7">
            <a:extLst>
              <a:ext uri="{FF2B5EF4-FFF2-40B4-BE49-F238E27FC236}">
                <a16:creationId xmlns:a16="http://schemas.microsoft.com/office/drawing/2014/main" id="{01B82EA0-9E94-94F6-5615-3B0771CF9B22}"/>
              </a:ext>
            </a:extLst>
          </p:cNvPr>
          <p:cNvGrpSpPr/>
          <p:nvPr userDrawn="1"/>
        </p:nvGrpSpPr>
        <p:grpSpPr>
          <a:xfrm>
            <a:off x="3835397" y="1645920"/>
            <a:ext cx="3467965" cy="4566137"/>
            <a:chOff x="3832446" y="1684020"/>
            <a:chExt cx="3467965" cy="4566137"/>
          </a:xfrm>
        </p:grpSpPr>
        <p:sp>
          <p:nvSpPr>
            <p:cNvPr id="9" name="Rectangle 8">
              <a:extLst>
                <a:ext uri="{FF2B5EF4-FFF2-40B4-BE49-F238E27FC236}">
                  <a16:creationId xmlns:a16="http://schemas.microsoft.com/office/drawing/2014/main" id="{E9E45D1C-BDC0-AC13-7756-6FC52059B08A}"/>
                </a:ext>
              </a:extLst>
            </p:cNvPr>
            <p:cNvSpPr/>
            <p:nvPr userDrawn="1"/>
          </p:nvSpPr>
          <p:spPr bwMode="auto">
            <a:xfrm>
              <a:off x="3864493" y="1684020"/>
              <a:ext cx="3122295"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C8DD1E27-39CA-F9A1-1805-D734B2C39BDB}"/>
                </a:ext>
              </a:extLst>
            </p:cNvPr>
            <p:cNvGrpSpPr/>
            <p:nvPr/>
          </p:nvGrpSpPr>
          <p:grpSpPr>
            <a:xfrm>
              <a:off x="3832446" y="5831665"/>
              <a:ext cx="3467965" cy="418492"/>
              <a:chOff x="2898804" y="6244476"/>
              <a:chExt cx="3455378" cy="416973"/>
            </a:xfrm>
          </p:grpSpPr>
          <p:sp>
            <p:nvSpPr>
              <p:cNvPr id="11" name="Graphic 98">
                <a:extLst>
                  <a:ext uri="{FF2B5EF4-FFF2-40B4-BE49-F238E27FC236}">
                    <a16:creationId xmlns:a16="http://schemas.microsoft.com/office/drawing/2014/main" id="{5125370F-7608-D342-046B-CE996AD8AAD4}"/>
                  </a:ext>
                </a:extLst>
              </p:cNvPr>
              <p:cNvSpPr/>
              <p:nvPr/>
            </p:nvSpPr>
            <p:spPr>
              <a:xfrm>
                <a:off x="2898804" y="6244476"/>
                <a:ext cx="3455378" cy="416973"/>
              </a:xfrm>
              <a:custGeom>
                <a:avLst/>
                <a:gdLst>
                  <a:gd name="connsiteX0" fmla="*/ 3246892 w 3455378"/>
                  <a:gd name="connsiteY0" fmla="*/ 416973 h 416973"/>
                  <a:gd name="connsiteX1" fmla="*/ 0 w 3455378"/>
                  <a:gd name="connsiteY1" fmla="*/ 416973 h 416973"/>
                  <a:gd name="connsiteX2" fmla="*/ 0 w 3455378"/>
                  <a:gd name="connsiteY2" fmla="*/ 0 h 416973"/>
                  <a:gd name="connsiteX3" fmla="*/ 3246892 w 3455378"/>
                  <a:gd name="connsiteY3" fmla="*/ 0 h 416973"/>
                  <a:gd name="connsiteX4" fmla="*/ 3455379 w 3455378"/>
                  <a:gd name="connsiteY4" fmla="*/ 208487 h 416973"/>
                  <a:gd name="connsiteX5" fmla="*/ 3455379 w 3455378"/>
                  <a:gd name="connsiteY5" fmla="*/ 208487 h 416973"/>
                  <a:gd name="connsiteX6" fmla="*/ 3246892 w 3455378"/>
                  <a:gd name="connsiteY6" fmla="*/ 416973 h 4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55378" h="416973">
                    <a:moveTo>
                      <a:pt x="3246892" y="416973"/>
                    </a:moveTo>
                    <a:lnTo>
                      <a:pt x="0" y="416973"/>
                    </a:lnTo>
                    <a:lnTo>
                      <a:pt x="0" y="0"/>
                    </a:lnTo>
                    <a:lnTo>
                      <a:pt x="3246892" y="0"/>
                    </a:lnTo>
                    <a:cubicBezTo>
                      <a:pt x="3362053" y="0"/>
                      <a:pt x="3455379" y="93359"/>
                      <a:pt x="3455379" y="208487"/>
                    </a:cubicBezTo>
                    <a:lnTo>
                      <a:pt x="3455379" y="208487"/>
                    </a:lnTo>
                    <a:cubicBezTo>
                      <a:pt x="3455379" y="323647"/>
                      <a:pt x="3362020" y="416973"/>
                      <a:pt x="3246892" y="416973"/>
                    </a:cubicBezTo>
                    <a:close/>
                  </a:path>
                </a:pathLst>
              </a:custGeom>
              <a:solidFill>
                <a:srgbClr val="107C10"/>
              </a:solidFill>
              <a:ln w="3303" cap="flat">
                <a:noFill/>
                <a:prstDash val="solid"/>
                <a:miter/>
              </a:ln>
            </p:spPr>
            <p:txBody>
              <a:bodyPr rtlCol="0" anchor="ctr"/>
              <a:lstStyle/>
              <a:p>
                <a:endParaRPr lang="en-US"/>
              </a:p>
            </p:txBody>
          </p:sp>
          <p:sp>
            <p:nvSpPr>
              <p:cNvPr id="12" name="Graphic 98">
                <a:extLst>
                  <a:ext uri="{FF2B5EF4-FFF2-40B4-BE49-F238E27FC236}">
                    <a16:creationId xmlns:a16="http://schemas.microsoft.com/office/drawing/2014/main" id="{86937DDE-8D3E-C060-DC61-99E285BD9CC4}"/>
                  </a:ext>
                </a:extLst>
              </p:cNvPr>
              <p:cNvSpPr/>
              <p:nvPr/>
            </p:nvSpPr>
            <p:spPr>
              <a:xfrm>
                <a:off x="5982699" y="6295845"/>
                <a:ext cx="316865" cy="316865"/>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grpSp>
      <p:grpSp>
        <p:nvGrpSpPr>
          <p:cNvPr id="47" name="Group 46">
            <a:extLst>
              <a:ext uri="{FF2B5EF4-FFF2-40B4-BE49-F238E27FC236}">
                <a16:creationId xmlns:a16="http://schemas.microsoft.com/office/drawing/2014/main" id="{00ABE2CF-02A6-4EAC-3526-693309A80531}"/>
              </a:ext>
            </a:extLst>
          </p:cNvPr>
          <p:cNvGrpSpPr/>
          <p:nvPr userDrawn="1"/>
        </p:nvGrpSpPr>
        <p:grpSpPr>
          <a:xfrm>
            <a:off x="588263" y="1645920"/>
            <a:ext cx="3471170" cy="4566134"/>
            <a:chOff x="588263" y="1645920"/>
            <a:chExt cx="3471170" cy="4566134"/>
          </a:xfrm>
        </p:grpSpPr>
        <p:sp>
          <p:nvSpPr>
            <p:cNvPr id="14" name="Rectangle 13">
              <a:extLst>
                <a:ext uri="{FF2B5EF4-FFF2-40B4-BE49-F238E27FC236}">
                  <a16:creationId xmlns:a16="http://schemas.microsoft.com/office/drawing/2014/main" id="{AAAB528E-FF18-8875-A5B4-623597DBB41C}"/>
                </a:ext>
              </a:extLst>
            </p:cNvPr>
            <p:cNvSpPr/>
            <p:nvPr userDrawn="1"/>
          </p:nvSpPr>
          <p:spPr bwMode="auto">
            <a:xfrm>
              <a:off x="588263" y="1645920"/>
              <a:ext cx="3119437"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F016D853-1B3B-9700-A913-67B647A76247}"/>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3025" y="5793694"/>
              <a:ext cx="3466408" cy="418360"/>
            </a:xfrm>
            <a:prstGeom prst="rect">
              <a:avLst/>
            </a:prstGeom>
          </p:spPr>
        </p:pic>
      </p:grpSp>
      <p:sp>
        <p:nvSpPr>
          <p:cNvPr id="35" name="Picture Placeholder 33">
            <a:extLst>
              <a:ext uri="{FF2B5EF4-FFF2-40B4-BE49-F238E27FC236}">
                <a16:creationId xmlns:a16="http://schemas.microsoft.com/office/drawing/2014/main" id="{7A61179F-15E4-5CA0-7C30-04C2C36AEFE7}"/>
              </a:ext>
            </a:extLst>
          </p:cNvPr>
          <p:cNvSpPr>
            <a:spLocks noGrp="1"/>
          </p:cNvSpPr>
          <p:nvPr>
            <p:ph type="pic" sz="quarter" idx="24"/>
          </p:nvPr>
        </p:nvSpPr>
        <p:spPr>
          <a:xfrm>
            <a:off x="1500698" y="1646779"/>
            <a:ext cx="2204341" cy="2405270"/>
          </a:xfrm>
        </p:spPr>
        <p:txBody>
          <a:bodyPr/>
          <a:lstStyle/>
          <a:p>
            <a:endParaRPr lang="es-MX"/>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83326"/>
            <a:ext cx="11018520" cy="553998"/>
          </a:xfrm>
        </p:spPr>
        <p:txBody>
          <a:bodyPr/>
          <a:lstStyle/>
          <a:p>
            <a:r>
              <a:rPr lang="en-US"/>
              <a:t>Click to edit Master title style</a:t>
            </a:r>
          </a:p>
        </p:txBody>
      </p:sp>
      <p:sp>
        <p:nvSpPr>
          <p:cNvPr id="25" name="Text Placeholder 15">
            <a:extLst>
              <a:ext uri="{FF2B5EF4-FFF2-40B4-BE49-F238E27FC236}">
                <a16:creationId xmlns:a16="http://schemas.microsoft.com/office/drawing/2014/main" id="{07629366-A116-D425-F8FA-280A80422257}"/>
              </a:ext>
            </a:extLst>
          </p:cNvPr>
          <p:cNvSpPr>
            <a:spLocks noGrp="1"/>
          </p:cNvSpPr>
          <p:nvPr>
            <p:ph type="body" sz="quarter" idx="20" hasCustomPrompt="1"/>
          </p:nvPr>
        </p:nvSpPr>
        <p:spPr>
          <a:xfrm>
            <a:off x="803189" y="4055670"/>
            <a:ext cx="2816859" cy="1538883"/>
          </a:xfrm>
        </p:spPr>
        <p:txBody>
          <a:bodyPr/>
          <a:lstStyle>
            <a:lvl1pPr>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6" name="Text Placeholder 15">
            <a:extLst>
              <a:ext uri="{FF2B5EF4-FFF2-40B4-BE49-F238E27FC236}">
                <a16:creationId xmlns:a16="http://schemas.microsoft.com/office/drawing/2014/main" id="{6850E4FC-A4B4-E572-0975-A1ADFCA87863}"/>
              </a:ext>
            </a:extLst>
          </p:cNvPr>
          <p:cNvSpPr>
            <a:spLocks noGrp="1"/>
          </p:cNvSpPr>
          <p:nvPr>
            <p:ph type="body" sz="quarter" idx="21" hasCustomPrompt="1"/>
          </p:nvPr>
        </p:nvSpPr>
        <p:spPr>
          <a:xfrm>
            <a:off x="4079269" y="4055670"/>
            <a:ext cx="2816859" cy="1538883"/>
          </a:xfrm>
        </p:spPr>
        <p:txBody>
          <a:bodyPr/>
          <a:lstStyle>
            <a:lvl1pPr>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7" name="Text Placeholder 15">
            <a:extLst>
              <a:ext uri="{FF2B5EF4-FFF2-40B4-BE49-F238E27FC236}">
                <a16:creationId xmlns:a16="http://schemas.microsoft.com/office/drawing/2014/main" id="{DB603C21-F889-272F-30BC-A4DC99375E0C}"/>
              </a:ext>
            </a:extLst>
          </p:cNvPr>
          <p:cNvSpPr>
            <a:spLocks noGrp="1"/>
          </p:cNvSpPr>
          <p:nvPr>
            <p:ph type="body" sz="quarter" idx="22" hasCustomPrompt="1"/>
          </p:nvPr>
        </p:nvSpPr>
        <p:spPr>
          <a:xfrm>
            <a:off x="7365108" y="4055670"/>
            <a:ext cx="2816859" cy="1538883"/>
          </a:xfrm>
        </p:spPr>
        <p:txBody>
          <a:bodyPr/>
          <a:lstStyle>
            <a:lvl1pPr>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pic>
        <p:nvPicPr>
          <p:cNvPr id="42" name="Graphic 41">
            <a:extLst>
              <a:ext uri="{FF2B5EF4-FFF2-40B4-BE49-F238E27FC236}">
                <a16:creationId xmlns:a16="http://schemas.microsoft.com/office/drawing/2014/main" id="{9F713A67-9ABE-CAA6-DD4A-7F8C265976D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386014" y="1647258"/>
            <a:ext cx="2321865" cy="2430138"/>
          </a:xfrm>
          <a:prstGeom prst="rect">
            <a:avLst/>
          </a:prstGeom>
        </p:spPr>
      </p:pic>
      <p:sp>
        <p:nvSpPr>
          <p:cNvPr id="43" name="Picture Placeholder 33">
            <a:extLst>
              <a:ext uri="{FF2B5EF4-FFF2-40B4-BE49-F238E27FC236}">
                <a16:creationId xmlns:a16="http://schemas.microsoft.com/office/drawing/2014/main" id="{ABF054FE-A6E9-0FDE-BC21-48DBA464C003}"/>
              </a:ext>
            </a:extLst>
          </p:cNvPr>
          <p:cNvSpPr>
            <a:spLocks noGrp="1"/>
          </p:cNvSpPr>
          <p:nvPr>
            <p:ph type="pic" sz="quarter" idx="25"/>
          </p:nvPr>
        </p:nvSpPr>
        <p:spPr>
          <a:xfrm>
            <a:off x="4811265" y="1646779"/>
            <a:ext cx="2204341" cy="2405270"/>
          </a:xfrm>
        </p:spPr>
        <p:txBody>
          <a:bodyPr/>
          <a:lstStyle/>
          <a:p>
            <a:endParaRPr lang="es-MX"/>
          </a:p>
        </p:txBody>
      </p:sp>
      <p:pic>
        <p:nvPicPr>
          <p:cNvPr id="44" name="Graphic 43">
            <a:extLst>
              <a:ext uri="{FF2B5EF4-FFF2-40B4-BE49-F238E27FC236}">
                <a16:creationId xmlns:a16="http://schemas.microsoft.com/office/drawing/2014/main" id="{8E5F48FA-83FC-BC19-E2E7-328FBD6798B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96581" y="1647258"/>
            <a:ext cx="2321865" cy="2430138"/>
          </a:xfrm>
          <a:prstGeom prst="rect">
            <a:avLst/>
          </a:prstGeom>
        </p:spPr>
      </p:pic>
      <p:sp>
        <p:nvSpPr>
          <p:cNvPr id="45" name="Picture Placeholder 33">
            <a:extLst>
              <a:ext uri="{FF2B5EF4-FFF2-40B4-BE49-F238E27FC236}">
                <a16:creationId xmlns:a16="http://schemas.microsoft.com/office/drawing/2014/main" id="{9F0B71F6-3DC8-F29F-C66E-5DDA30CA07F2}"/>
              </a:ext>
            </a:extLst>
          </p:cNvPr>
          <p:cNvSpPr>
            <a:spLocks noGrp="1"/>
          </p:cNvSpPr>
          <p:nvPr>
            <p:ph type="pic" sz="quarter" idx="26"/>
          </p:nvPr>
        </p:nvSpPr>
        <p:spPr>
          <a:xfrm>
            <a:off x="8048244" y="1646779"/>
            <a:ext cx="2204341" cy="2405270"/>
          </a:xfrm>
        </p:spPr>
        <p:txBody>
          <a:bodyPr/>
          <a:lstStyle/>
          <a:p>
            <a:endParaRPr lang="es-MX"/>
          </a:p>
        </p:txBody>
      </p:sp>
      <p:pic>
        <p:nvPicPr>
          <p:cNvPr id="46" name="Graphic 45">
            <a:extLst>
              <a:ext uri="{FF2B5EF4-FFF2-40B4-BE49-F238E27FC236}">
                <a16:creationId xmlns:a16="http://schemas.microsoft.com/office/drawing/2014/main" id="{37DBD19A-0F64-F18C-8056-BA62BA1586C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33560" y="1647258"/>
            <a:ext cx="2321865" cy="2430138"/>
          </a:xfrm>
          <a:prstGeom prst="rect">
            <a:avLst/>
          </a:prstGeom>
        </p:spPr>
      </p:pic>
      <p:pic>
        <p:nvPicPr>
          <p:cNvPr id="48" name="Graphic 47">
            <a:extLst>
              <a:ext uri="{FF2B5EF4-FFF2-40B4-BE49-F238E27FC236}">
                <a16:creationId xmlns:a16="http://schemas.microsoft.com/office/drawing/2014/main" id="{E2490DB4-4AE4-6837-5AA9-FE768247972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930720" y="1634345"/>
            <a:ext cx="2321865" cy="2430138"/>
          </a:xfrm>
          <a:prstGeom prst="rect">
            <a:avLst/>
          </a:prstGeom>
        </p:spPr>
      </p:pic>
    </p:spTree>
    <p:extLst>
      <p:ext uri="{BB962C8B-B14F-4D97-AF65-F5344CB8AC3E}">
        <p14:creationId xmlns:p14="http://schemas.microsoft.com/office/powerpoint/2010/main" val="17759984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98">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iagram layou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D83EE-3AD0-744E-964A-709506964C2A}"/>
              </a:ext>
            </a:extLst>
          </p:cNvPr>
          <p:cNvSpPr/>
          <p:nvPr/>
        </p:nvSpPr>
        <p:spPr bwMode="auto">
          <a:xfrm>
            <a:off x="5404532" y="0"/>
            <a:ext cx="6787467"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Diagram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5" y="2145842"/>
            <a:ext cx="4172625" cy="2466854"/>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8" name="Text Placeholder 3">
            <a:extLst>
              <a:ext uri="{FF2B5EF4-FFF2-40B4-BE49-F238E27FC236}">
                <a16:creationId xmlns:a16="http://schemas.microsoft.com/office/drawing/2014/main" id="{374AC633-A9F6-2340-865B-C3D521D22642}"/>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42416456"/>
      </p:ext>
    </p:extLst>
  </p:cSld>
  <p:clrMapOvr>
    <a:masterClrMapping/>
  </p:clrMapOvr>
  <p:transition>
    <p:fade/>
  </p:transition>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6_Title Only">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52523FE-3FFB-A345-32B3-F8B199989A22}"/>
              </a:ext>
            </a:extLst>
          </p:cNvPr>
          <p:cNvSpPr/>
          <p:nvPr/>
        </p:nvSpPr>
        <p:spPr bwMode="auto">
          <a:xfrm>
            <a:off x="8194839" y="1670304"/>
            <a:ext cx="3122931" cy="413677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E9E45D1C-BDC0-AC13-7756-6FC52059B08A}"/>
              </a:ext>
            </a:extLst>
          </p:cNvPr>
          <p:cNvSpPr/>
          <p:nvPr/>
        </p:nvSpPr>
        <p:spPr bwMode="auto">
          <a:xfrm>
            <a:off x="4383695" y="1645920"/>
            <a:ext cx="3122295"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AAAB528E-FF18-8875-A5B4-623597DBB41C}"/>
              </a:ext>
            </a:extLst>
          </p:cNvPr>
          <p:cNvSpPr/>
          <p:nvPr/>
        </p:nvSpPr>
        <p:spPr bwMode="auto">
          <a:xfrm>
            <a:off x="575409" y="1645920"/>
            <a:ext cx="3119437"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Picture Placeholder 33">
            <a:extLst>
              <a:ext uri="{FF2B5EF4-FFF2-40B4-BE49-F238E27FC236}">
                <a16:creationId xmlns:a16="http://schemas.microsoft.com/office/drawing/2014/main" id="{7A61179F-15E4-5CA0-7C30-04C2C36AEFE7}"/>
              </a:ext>
            </a:extLst>
          </p:cNvPr>
          <p:cNvSpPr>
            <a:spLocks noGrp="1"/>
          </p:cNvSpPr>
          <p:nvPr>
            <p:ph type="pic" sz="quarter" idx="24"/>
          </p:nvPr>
        </p:nvSpPr>
        <p:spPr>
          <a:xfrm>
            <a:off x="588263" y="1646779"/>
            <a:ext cx="3103922" cy="2209750"/>
          </a:xfrm>
        </p:spPr>
        <p:txBody>
          <a:bodyPr/>
          <a:lstStyle/>
          <a:p>
            <a:endParaRPr lang="es-MX"/>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11018520" cy="553998"/>
          </a:xfrm>
        </p:spPr>
        <p:txBody>
          <a:bodyPr/>
          <a:lstStyle/>
          <a:p>
            <a:r>
              <a:rPr lang="en-US"/>
              <a:t>Click to edit Master title style</a:t>
            </a:r>
          </a:p>
        </p:txBody>
      </p:sp>
      <p:sp>
        <p:nvSpPr>
          <p:cNvPr id="25" name="Text Placeholder 15">
            <a:extLst>
              <a:ext uri="{FF2B5EF4-FFF2-40B4-BE49-F238E27FC236}">
                <a16:creationId xmlns:a16="http://schemas.microsoft.com/office/drawing/2014/main" id="{07629366-A116-D425-F8FA-280A80422257}"/>
              </a:ext>
            </a:extLst>
          </p:cNvPr>
          <p:cNvSpPr>
            <a:spLocks noGrp="1"/>
          </p:cNvSpPr>
          <p:nvPr>
            <p:ph type="body" sz="quarter" idx="20" hasCustomPrompt="1"/>
          </p:nvPr>
        </p:nvSpPr>
        <p:spPr>
          <a:xfrm>
            <a:off x="790335" y="4055670"/>
            <a:ext cx="2816859" cy="1538883"/>
          </a:xfrm>
        </p:spPr>
        <p:txBody>
          <a:bodyPr/>
          <a:lstStyle>
            <a:lvl1pPr algn="l">
              <a:defRPr sz="16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6" name="Text Placeholder 15">
            <a:extLst>
              <a:ext uri="{FF2B5EF4-FFF2-40B4-BE49-F238E27FC236}">
                <a16:creationId xmlns:a16="http://schemas.microsoft.com/office/drawing/2014/main" id="{6850E4FC-A4B4-E572-0975-A1ADFCA87863}"/>
              </a:ext>
            </a:extLst>
          </p:cNvPr>
          <p:cNvSpPr>
            <a:spLocks noGrp="1"/>
          </p:cNvSpPr>
          <p:nvPr>
            <p:ph type="body" sz="quarter" idx="21" hasCustomPrompt="1"/>
          </p:nvPr>
        </p:nvSpPr>
        <p:spPr>
          <a:xfrm>
            <a:off x="4592784" y="4055670"/>
            <a:ext cx="2816859" cy="1538883"/>
          </a:xfrm>
        </p:spPr>
        <p:txBody>
          <a:bodyPr/>
          <a:lstStyle>
            <a:lvl1pPr algn="l">
              <a:defRPr sz="16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7" name="Text Placeholder 15">
            <a:extLst>
              <a:ext uri="{FF2B5EF4-FFF2-40B4-BE49-F238E27FC236}">
                <a16:creationId xmlns:a16="http://schemas.microsoft.com/office/drawing/2014/main" id="{DB603C21-F889-272F-30BC-A4DC99375E0C}"/>
              </a:ext>
            </a:extLst>
          </p:cNvPr>
          <p:cNvSpPr>
            <a:spLocks noGrp="1"/>
          </p:cNvSpPr>
          <p:nvPr>
            <p:ph type="body" sz="quarter" idx="22" hasCustomPrompt="1"/>
          </p:nvPr>
        </p:nvSpPr>
        <p:spPr>
          <a:xfrm>
            <a:off x="8425947" y="4055670"/>
            <a:ext cx="2816859" cy="1538883"/>
          </a:xfrm>
        </p:spPr>
        <p:txBody>
          <a:bodyPr/>
          <a:lstStyle>
            <a:lvl1pPr algn="l">
              <a:defRPr sz="16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22" name="Picture Placeholder 33">
            <a:extLst>
              <a:ext uri="{FF2B5EF4-FFF2-40B4-BE49-F238E27FC236}">
                <a16:creationId xmlns:a16="http://schemas.microsoft.com/office/drawing/2014/main" id="{70F23738-8FCA-AF52-6765-E0E7093ADF01}"/>
              </a:ext>
            </a:extLst>
          </p:cNvPr>
          <p:cNvSpPr>
            <a:spLocks noGrp="1"/>
          </p:cNvSpPr>
          <p:nvPr>
            <p:ph type="pic" sz="quarter" idx="25"/>
          </p:nvPr>
        </p:nvSpPr>
        <p:spPr>
          <a:xfrm>
            <a:off x="4378298" y="1646779"/>
            <a:ext cx="3122989" cy="2209750"/>
          </a:xfrm>
        </p:spPr>
        <p:txBody>
          <a:bodyPr/>
          <a:lstStyle/>
          <a:p>
            <a:endParaRPr lang="es-MX"/>
          </a:p>
        </p:txBody>
      </p:sp>
      <p:sp>
        <p:nvSpPr>
          <p:cNvPr id="23" name="Picture Placeholder 33">
            <a:extLst>
              <a:ext uri="{FF2B5EF4-FFF2-40B4-BE49-F238E27FC236}">
                <a16:creationId xmlns:a16="http://schemas.microsoft.com/office/drawing/2014/main" id="{358545C0-8B10-D520-AB25-31F57340B8E2}"/>
              </a:ext>
            </a:extLst>
          </p:cNvPr>
          <p:cNvSpPr>
            <a:spLocks noGrp="1"/>
          </p:cNvSpPr>
          <p:nvPr>
            <p:ph type="pic" sz="quarter" idx="26"/>
          </p:nvPr>
        </p:nvSpPr>
        <p:spPr>
          <a:xfrm>
            <a:off x="8192872" y="1646779"/>
            <a:ext cx="3122989" cy="2209750"/>
          </a:xfrm>
        </p:spPr>
        <p:txBody>
          <a:bodyPr/>
          <a:lstStyle/>
          <a:p>
            <a:endParaRPr lang="es-MX"/>
          </a:p>
        </p:txBody>
      </p:sp>
      <p:grpSp>
        <p:nvGrpSpPr>
          <p:cNvPr id="18" name="Group 17">
            <a:extLst>
              <a:ext uri="{FF2B5EF4-FFF2-40B4-BE49-F238E27FC236}">
                <a16:creationId xmlns:a16="http://schemas.microsoft.com/office/drawing/2014/main" id="{707005E2-7EC8-38E2-A2F4-BCD94A19AC01}"/>
              </a:ext>
            </a:extLst>
          </p:cNvPr>
          <p:cNvGrpSpPr/>
          <p:nvPr/>
        </p:nvGrpSpPr>
        <p:grpSpPr>
          <a:xfrm>
            <a:off x="1618765" y="1998880"/>
            <a:ext cx="1032723" cy="1088208"/>
            <a:chOff x="1618765" y="1998880"/>
            <a:chExt cx="1032723" cy="1088208"/>
          </a:xfrm>
        </p:grpSpPr>
        <p:grpSp>
          <p:nvGrpSpPr>
            <p:cNvPr id="30" name="Group 29">
              <a:extLst>
                <a:ext uri="{FF2B5EF4-FFF2-40B4-BE49-F238E27FC236}">
                  <a16:creationId xmlns:a16="http://schemas.microsoft.com/office/drawing/2014/main" id="{F12F7882-2941-994D-802D-8411E3894D19}"/>
                </a:ext>
              </a:extLst>
            </p:cNvPr>
            <p:cNvGrpSpPr/>
            <p:nvPr/>
          </p:nvGrpSpPr>
          <p:grpSpPr>
            <a:xfrm>
              <a:off x="1618765" y="1998880"/>
              <a:ext cx="1032723" cy="792338"/>
              <a:chOff x="7839340" y="2336579"/>
              <a:chExt cx="2815960" cy="2160494"/>
            </a:xfrm>
          </p:grpSpPr>
          <p:sp>
            <p:nvSpPr>
              <p:cNvPr id="32" name="Rectangle 31">
                <a:extLst>
                  <a:ext uri="{FF2B5EF4-FFF2-40B4-BE49-F238E27FC236}">
                    <a16:creationId xmlns:a16="http://schemas.microsoft.com/office/drawing/2014/main" id="{877AA9C2-1022-ED54-5A94-8D8598CAAA9D}"/>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550554D-5511-0318-19DD-2C8092D1B178}"/>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0">
                <a:extLst>
                  <a:ext uri="{FF2B5EF4-FFF2-40B4-BE49-F238E27FC236}">
                    <a16:creationId xmlns:a16="http://schemas.microsoft.com/office/drawing/2014/main" id="{0FFAFB93-1BB0-DA26-E0E8-070F7CCB75B8}"/>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1">
                <a:extLst>
                  <a:ext uri="{FF2B5EF4-FFF2-40B4-BE49-F238E27FC236}">
                    <a16:creationId xmlns:a16="http://schemas.microsoft.com/office/drawing/2014/main" id="{1E272991-53AB-2CFB-9966-DDCCF34A5739}"/>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B56F305F-4897-6FC1-6D82-0CBE767712E9}"/>
                </a:ext>
              </a:extLst>
            </p:cNvPr>
            <p:cNvSpPr txBox="1"/>
            <p:nvPr/>
          </p:nvSpPr>
          <p:spPr>
            <a:xfrm>
              <a:off x="1618765" y="2887033"/>
              <a:ext cx="1030397" cy="200055"/>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grpSp>
        <p:nvGrpSpPr>
          <p:cNvPr id="8" name="Group 7">
            <a:extLst>
              <a:ext uri="{FF2B5EF4-FFF2-40B4-BE49-F238E27FC236}">
                <a16:creationId xmlns:a16="http://schemas.microsoft.com/office/drawing/2014/main" id="{D48A858B-C8A2-C0B0-AE01-B9845BEE5645}"/>
              </a:ext>
            </a:extLst>
          </p:cNvPr>
          <p:cNvGrpSpPr/>
          <p:nvPr/>
        </p:nvGrpSpPr>
        <p:grpSpPr>
          <a:xfrm>
            <a:off x="5423430" y="1998880"/>
            <a:ext cx="1032723" cy="1088208"/>
            <a:chOff x="4897061" y="1998880"/>
            <a:chExt cx="1032723" cy="1088208"/>
          </a:xfrm>
        </p:grpSpPr>
        <p:grpSp>
          <p:nvGrpSpPr>
            <p:cNvPr id="39" name="Group 38">
              <a:extLst>
                <a:ext uri="{FF2B5EF4-FFF2-40B4-BE49-F238E27FC236}">
                  <a16:creationId xmlns:a16="http://schemas.microsoft.com/office/drawing/2014/main" id="{A0DD4956-0FB2-1C40-8A6B-70E1BD98B872}"/>
                </a:ext>
              </a:extLst>
            </p:cNvPr>
            <p:cNvGrpSpPr/>
            <p:nvPr/>
          </p:nvGrpSpPr>
          <p:grpSpPr>
            <a:xfrm>
              <a:off x="4897061" y="1998880"/>
              <a:ext cx="1032723" cy="792338"/>
              <a:chOff x="7839340" y="2336579"/>
              <a:chExt cx="2815960" cy="2160494"/>
            </a:xfrm>
          </p:grpSpPr>
          <p:sp>
            <p:nvSpPr>
              <p:cNvPr id="41" name="Rectangle 40">
                <a:extLst>
                  <a:ext uri="{FF2B5EF4-FFF2-40B4-BE49-F238E27FC236}">
                    <a16:creationId xmlns:a16="http://schemas.microsoft.com/office/drawing/2014/main" id="{33FB88A9-FAB5-85B7-43DB-94AEF45DCAEE}"/>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59016918-099D-01A3-1886-A92991B6C787}"/>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30">
                <a:extLst>
                  <a:ext uri="{FF2B5EF4-FFF2-40B4-BE49-F238E27FC236}">
                    <a16:creationId xmlns:a16="http://schemas.microsoft.com/office/drawing/2014/main" id="{59B10BF5-2A0F-58FF-87C1-902C6010AB0E}"/>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31">
                <a:extLst>
                  <a:ext uri="{FF2B5EF4-FFF2-40B4-BE49-F238E27FC236}">
                    <a16:creationId xmlns:a16="http://schemas.microsoft.com/office/drawing/2014/main" id="{2691AA07-E468-6CEB-D6CF-8D973722E28A}"/>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TextBox 39">
              <a:extLst>
                <a:ext uri="{FF2B5EF4-FFF2-40B4-BE49-F238E27FC236}">
                  <a16:creationId xmlns:a16="http://schemas.microsoft.com/office/drawing/2014/main" id="{34094C38-19FF-E606-F381-D072F5AF474E}"/>
                </a:ext>
              </a:extLst>
            </p:cNvPr>
            <p:cNvSpPr txBox="1"/>
            <p:nvPr/>
          </p:nvSpPr>
          <p:spPr>
            <a:xfrm>
              <a:off x="4897061" y="2887033"/>
              <a:ext cx="1030397" cy="200055"/>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grpSp>
        <p:nvGrpSpPr>
          <p:cNvPr id="19" name="Group 18">
            <a:extLst>
              <a:ext uri="{FF2B5EF4-FFF2-40B4-BE49-F238E27FC236}">
                <a16:creationId xmlns:a16="http://schemas.microsoft.com/office/drawing/2014/main" id="{CDEB9241-DEF5-D8B4-7275-6206FD0B1850}"/>
              </a:ext>
            </a:extLst>
          </p:cNvPr>
          <p:cNvGrpSpPr/>
          <p:nvPr/>
        </p:nvGrpSpPr>
        <p:grpSpPr>
          <a:xfrm>
            <a:off x="9238004" y="1998880"/>
            <a:ext cx="1032723" cy="1088208"/>
            <a:chOff x="9238004" y="1998880"/>
            <a:chExt cx="1032723" cy="1088208"/>
          </a:xfrm>
        </p:grpSpPr>
        <p:grpSp>
          <p:nvGrpSpPr>
            <p:cNvPr id="47" name="Group 46">
              <a:extLst>
                <a:ext uri="{FF2B5EF4-FFF2-40B4-BE49-F238E27FC236}">
                  <a16:creationId xmlns:a16="http://schemas.microsoft.com/office/drawing/2014/main" id="{793DC9CA-0D4F-0DA6-E592-9D14DDF5E5CD}"/>
                </a:ext>
              </a:extLst>
            </p:cNvPr>
            <p:cNvGrpSpPr/>
            <p:nvPr/>
          </p:nvGrpSpPr>
          <p:grpSpPr>
            <a:xfrm>
              <a:off x="9238004" y="1998880"/>
              <a:ext cx="1032723" cy="792338"/>
              <a:chOff x="7839340" y="2336579"/>
              <a:chExt cx="2815960" cy="2160494"/>
            </a:xfrm>
          </p:grpSpPr>
          <p:sp>
            <p:nvSpPr>
              <p:cNvPr id="49" name="Rectangle 48">
                <a:extLst>
                  <a:ext uri="{FF2B5EF4-FFF2-40B4-BE49-F238E27FC236}">
                    <a16:creationId xmlns:a16="http://schemas.microsoft.com/office/drawing/2014/main" id="{5006A389-22A9-88D5-6575-0750EB0CD147}"/>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BFC9531-308F-4F25-7C7A-314B039725E1}"/>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Isosceles Triangle 30">
                <a:extLst>
                  <a:ext uri="{FF2B5EF4-FFF2-40B4-BE49-F238E27FC236}">
                    <a16:creationId xmlns:a16="http://schemas.microsoft.com/office/drawing/2014/main" id="{C1813DC4-682E-456B-E654-EE45B1837656}"/>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31">
                <a:extLst>
                  <a:ext uri="{FF2B5EF4-FFF2-40B4-BE49-F238E27FC236}">
                    <a16:creationId xmlns:a16="http://schemas.microsoft.com/office/drawing/2014/main" id="{527E4126-507C-B3F3-D8CA-F6666C99D56F}"/>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TextBox 47">
              <a:extLst>
                <a:ext uri="{FF2B5EF4-FFF2-40B4-BE49-F238E27FC236}">
                  <a16:creationId xmlns:a16="http://schemas.microsoft.com/office/drawing/2014/main" id="{D98D190A-447F-8B26-E680-4E9EE7C09204}"/>
                </a:ext>
              </a:extLst>
            </p:cNvPr>
            <p:cNvSpPr txBox="1"/>
            <p:nvPr/>
          </p:nvSpPr>
          <p:spPr>
            <a:xfrm>
              <a:off x="9238004" y="2887033"/>
              <a:ext cx="1030397" cy="200055"/>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grpSp>
        <p:nvGrpSpPr>
          <p:cNvPr id="28" name="Group 27">
            <a:extLst>
              <a:ext uri="{FF2B5EF4-FFF2-40B4-BE49-F238E27FC236}">
                <a16:creationId xmlns:a16="http://schemas.microsoft.com/office/drawing/2014/main" id="{D6A6C3DC-F4D6-D9E3-C702-DC354A3564A0}"/>
              </a:ext>
            </a:extLst>
          </p:cNvPr>
          <p:cNvGrpSpPr/>
          <p:nvPr userDrawn="1"/>
        </p:nvGrpSpPr>
        <p:grpSpPr>
          <a:xfrm>
            <a:off x="7260104" y="5793059"/>
            <a:ext cx="4548149" cy="425181"/>
            <a:chOff x="7062304" y="5793565"/>
            <a:chExt cx="4548149" cy="425181"/>
          </a:xfrm>
        </p:grpSpPr>
        <p:pic>
          <p:nvPicPr>
            <p:cNvPr id="55" name="Graphic 54">
              <a:extLst>
                <a:ext uri="{FF2B5EF4-FFF2-40B4-BE49-F238E27FC236}">
                  <a16:creationId xmlns:a16="http://schemas.microsoft.com/office/drawing/2014/main" id="{3642F6A8-85D2-1F33-660E-750E09693A0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779" r="1"/>
            <a:stretch/>
          </p:blipFill>
          <p:spPr>
            <a:xfrm>
              <a:off x="7062304" y="5793565"/>
              <a:ext cx="4548149" cy="425181"/>
            </a:xfrm>
            <a:prstGeom prst="rect">
              <a:avLst/>
            </a:prstGeom>
          </p:spPr>
        </p:pic>
        <p:sp>
          <p:nvSpPr>
            <p:cNvPr id="56" name="Graphic 98">
              <a:extLst>
                <a:ext uri="{FF2B5EF4-FFF2-40B4-BE49-F238E27FC236}">
                  <a16:creationId xmlns:a16="http://schemas.microsoft.com/office/drawing/2014/main" id="{ECD2D92D-8F51-45AC-BB7B-919C25E69710}"/>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sp>
        <p:nvSpPr>
          <p:cNvPr id="46" name="Rectangle 45">
            <a:extLst>
              <a:ext uri="{FF2B5EF4-FFF2-40B4-BE49-F238E27FC236}">
                <a16:creationId xmlns:a16="http://schemas.microsoft.com/office/drawing/2014/main" id="{7FEF4406-AE97-58C0-D78A-D033BC01A8C4}"/>
              </a:ext>
            </a:extLst>
          </p:cNvPr>
          <p:cNvSpPr/>
          <p:nvPr userDrawn="1"/>
        </p:nvSpPr>
        <p:spPr bwMode="auto">
          <a:xfrm>
            <a:off x="7584737" y="5793059"/>
            <a:ext cx="1642082" cy="4251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1" name="Graphic 60">
            <a:extLst>
              <a:ext uri="{FF2B5EF4-FFF2-40B4-BE49-F238E27FC236}">
                <a16:creationId xmlns:a16="http://schemas.microsoft.com/office/drawing/2014/main" id="{B511B27C-3EDC-82E8-ECE6-F9FFCCEE4DE3}"/>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779" r="1"/>
          <a:stretch/>
        </p:blipFill>
        <p:spPr>
          <a:xfrm>
            <a:off x="3451837" y="5793059"/>
            <a:ext cx="4548149" cy="425181"/>
          </a:xfrm>
          <a:prstGeom prst="rect">
            <a:avLst/>
          </a:prstGeom>
        </p:spPr>
      </p:pic>
      <p:sp>
        <p:nvSpPr>
          <p:cNvPr id="3" name="Rectangle 2">
            <a:extLst>
              <a:ext uri="{FF2B5EF4-FFF2-40B4-BE49-F238E27FC236}">
                <a16:creationId xmlns:a16="http://schemas.microsoft.com/office/drawing/2014/main" id="{E76D7C63-B6EF-5BCD-B436-59743EDB37F4}"/>
              </a:ext>
            </a:extLst>
          </p:cNvPr>
          <p:cNvSpPr/>
          <p:nvPr userDrawn="1"/>
        </p:nvSpPr>
        <p:spPr bwMode="auto">
          <a:xfrm>
            <a:off x="3893212" y="5793059"/>
            <a:ext cx="1230346" cy="425181"/>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Graphic 98">
            <a:extLst>
              <a:ext uri="{FF2B5EF4-FFF2-40B4-BE49-F238E27FC236}">
                <a16:creationId xmlns:a16="http://schemas.microsoft.com/office/drawing/2014/main" id="{656B2D7B-1055-B091-C5F6-A11C6114D6AF}"/>
              </a:ext>
            </a:extLst>
          </p:cNvPr>
          <p:cNvSpPr/>
          <p:nvPr userDrawn="1"/>
        </p:nvSpPr>
        <p:spPr>
          <a:xfrm>
            <a:off x="7632902" y="5846640"/>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77D082BE-8798-1B1D-76B6-64DA11B6AD39}"/>
              </a:ext>
            </a:extLst>
          </p:cNvPr>
          <p:cNvGrpSpPr/>
          <p:nvPr userDrawn="1"/>
        </p:nvGrpSpPr>
        <p:grpSpPr>
          <a:xfrm>
            <a:off x="-355530" y="5793059"/>
            <a:ext cx="4548149" cy="425181"/>
            <a:chOff x="7062304" y="5793565"/>
            <a:chExt cx="4548149" cy="425181"/>
          </a:xfrm>
        </p:grpSpPr>
        <p:pic>
          <p:nvPicPr>
            <p:cNvPr id="64" name="Graphic 63">
              <a:extLst>
                <a:ext uri="{FF2B5EF4-FFF2-40B4-BE49-F238E27FC236}">
                  <a16:creationId xmlns:a16="http://schemas.microsoft.com/office/drawing/2014/main" id="{1D39151F-904F-BA62-10B3-F36B5AC0C40D}"/>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25779" r="1"/>
            <a:stretch/>
          </p:blipFill>
          <p:spPr>
            <a:xfrm>
              <a:off x="7062304" y="5793565"/>
              <a:ext cx="4548149" cy="425181"/>
            </a:xfrm>
            <a:prstGeom prst="rect">
              <a:avLst/>
            </a:prstGeom>
          </p:spPr>
        </p:pic>
        <p:sp>
          <p:nvSpPr>
            <p:cNvPr id="65" name="Graphic 98">
              <a:extLst>
                <a:ext uri="{FF2B5EF4-FFF2-40B4-BE49-F238E27FC236}">
                  <a16:creationId xmlns:a16="http://schemas.microsoft.com/office/drawing/2014/main" id="{05A50C39-A387-80F5-C73D-5A226AB0775C}"/>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spTree>
    <p:extLst>
      <p:ext uri="{BB962C8B-B14F-4D97-AF65-F5344CB8AC3E}">
        <p14:creationId xmlns:p14="http://schemas.microsoft.com/office/powerpoint/2010/main" val="2838904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53">
          <p15:clr>
            <a:srgbClr val="A4A3A4"/>
          </p15:clr>
        </p15:guide>
        <p15:guide id="18" pos="4343">
          <p15:clr>
            <a:srgbClr val="A4A3A4"/>
          </p15:clr>
        </p15:guide>
        <p15:guide id="19" pos="4526">
          <p15:clr>
            <a:srgbClr val="A4A3A4"/>
          </p15:clr>
        </p15:guide>
        <p15:guide id="20" pos="4929">
          <p15:clr>
            <a:srgbClr val="A4A3A4"/>
          </p15:clr>
        </p15:guide>
        <p15:guide id="21" pos="511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7" pos="6900">
          <p15:clr>
            <a:srgbClr val="A4A3A4"/>
          </p15:clr>
        </p15:guide>
        <p15:guide id="28" orient="horz" pos="890">
          <p15:clr>
            <a:srgbClr val="5ACBF0"/>
          </p15:clr>
        </p15:guide>
        <p15:guide id="29" orient="horz" pos="1298">
          <p15:clr>
            <a:srgbClr val="5ACBF0"/>
          </p15:clr>
        </p15:guide>
        <p15:guide id="30" orient="horz" pos="288">
          <p15:clr>
            <a:srgbClr val="5ACBF0"/>
          </p15:clr>
        </p15:guide>
        <p15:guide id="31" pos="6720">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DD30C53D-F6C4-0670-1790-639472337FBC}"/>
              </a:ext>
            </a:extLst>
          </p:cNvPr>
          <p:cNvSpPr/>
          <p:nvPr userDrawn="1"/>
        </p:nvSpPr>
        <p:spPr bwMode="auto">
          <a:xfrm>
            <a:off x="6071754" y="1632562"/>
            <a:ext cx="3122295"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904997AC-81E4-0D99-B162-511DF5F1F179}"/>
              </a:ext>
            </a:extLst>
          </p:cNvPr>
          <p:cNvSpPr/>
          <p:nvPr userDrawn="1"/>
        </p:nvSpPr>
        <p:spPr bwMode="auto">
          <a:xfrm>
            <a:off x="575409" y="1645920"/>
            <a:ext cx="3119437" cy="41738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83326"/>
            <a:ext cx="11018520" cy="553998"/>
          </a:xfrm>
        </p:spPr>
        <p:txBody>
          <a:bodyPr/>
          <a:lstStyle/>
          <a:p>
            <a:r>
              <a:rPr lang="en-US"/>
              <a:t>Click to edit Master title style</a:t>
            </a:r>
          </a:p>
        </p:txBody>
      </p:sp>
      <p:sp>
        <p:nvSpPr>
          <p:cNvPr id="21" name="Text Placeholder 15">
            <a:extLst>
              <a:ext uri="{FF2B5EF4-FFF2-40B4-BE49-F238E27FC236}">
                <a16:creationId xmlns:a16="http://schemas.microsoft.com/office/drawing/2014/main" id="{788C2DAD-2830-76BD-0425-3DB07C23F424}"/>
              </a:ext>
            </a:extLst>
          </p:cNvPr>
          <p:cNvSpPr>
            <a:spLocks noGrp="1"/>
          </p:cNvSpPr>
          <p:nvPr>
            <p:ph type="body" sz="quarter" idx="20" hasCustomPrompt="1"/>
          </p:nvPr>
        </p:nvSpPr>
        <p:spPr>
          <a:xfrm>
            <a:off x="728795" y="3428999"/>
            <a:ext cx="2812663" cy="1969770"/>
          </a:xfrm>
        </p:spPr>
        <p:txBody>
          <a:bodyPr/>
          <a:lstStyle>
            <a:lvl1pPr marL="0" indent="0" algn="ctr">
              <a:buFontTx/>
              <a:buNone/>
              <a:defRPr sz="20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4" name="Text Placeholder 15">
            <a:extLst>
              <a:ext uri="{FF2B5EF4-FFF2-40B4-BE49-F238E27FC236}">
                <a16:creationId xmlns:a16="http://schemas.microsoft.com/office/drawing/2014/main" id="{8C92794E-58BE-07B8-0CA8-52FE4439A363}"/>
              </a:ext>
            </a:extLst>
          </p:cNvPr>
          <p:cNvSpPr>
            <a:spLocks noGrp="1"/>
          </p:cNvSpPr>
          <p:nvPr>
            <p:ph type="body" sz="quarter" idx="23" hasCustomPrompt="1"/>
          </p:nvPr>
        </p:nvSpPr>
        <p:spPr>
          <a:xfrm>
            <a:off x="6227443" y="3415641"/>
            <a:ext cx="2812663" cy="1969770"/>
          </a:xfrm>
        </p:spPr>
        <p:txBody>
          <a:bodyPr/>
          <a:lstStyle>
            <a:lvl1pPr marL="0" indent="0" algn="ctr">
              <a:buFontTx/>
              <a:buNone/>
              <a:defRPr sz="18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 name="Graphic 98">
            <a:extLst>
              <a:ext uri="{FF2B5EF4-FFF2-40B4-BE49-F238E27FC236}">
                <a16:creationId xmlns:a16="http://schemas.microsoft.com/office/drawing/2014/main" id="{A2F3B2F3-3120-467F-1015-8E5C55A1388F}"/>
              </a:ext>
            </a:extLst>
          </p:cNvPr>
          <p:cNvSpPr/>
          <p:nvPr userDrawn="1"/>
        </p:nvSpPr>
        <p:spPr>
          <a:xfrm>
            <a:off x="7874005"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sp>
        <p:nvSpPr>
          <p:cNvPr id="42" name="Graphic 98">
            <a:extLst>
              <a:ext uri="{FF2B5EF4-FFF2-40B4-BE49-F238E27FC236}">
                <a16:creationId xmlns:a16="http://schemas.microsoft.com/office/drawing/2014/main" id="{0905554C-F24B-5DB2-927F-AC2E27FB3BF1}"/>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sp>
        <p:nvSpPr>
          <p:cNvPr id="44" name="Graphic 98">
            <a:extLst>
              <a:ext uri="{FF2B5EF4-FFF2-40B4-BE49-F238E27FC236}">
                <a16:creationId xmlns:a16="http://schemas.microsoft.com/office/drawing/2014/main" id="{32B612D6-9F36-94D6-EAF7-A2D9D0F94121}"/>
              </a:ext>
            </a:extLst>
          </p:cNvPr>
          <p:cNvSpPr/>
          <p:nvPr userDrawn="1"/>
        </p:nvSpPr>
        <p:spPr>
          <a:xfrm>
            <a:off x="4009077"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nvGrpSpPr>
          <p:cNvPr id="67" name="Group 66">
            <a:extLst>
              <a:ext uri="{FF2B5EF4-FFF2-40B4-BE49-F238E27FC236}">
                <a16:creationId xmlns:a16="http://schemas.microsoft.com/office/drawing/2014/main" id="{2659D193-21F4-2F49-C366-527634E0C7B8}"/>
              </a:ext>
            </a:extLst>
          </p:cNvPr>
          <p:cNvGrpSpPr/>
          <p:nvPr userDrawn="1"/>
        </p:nvGrpSpPr>
        <p:grpSpPr>
          <a:xfrm>
            <a:off x="7260104" y="5793059"/>
            <a:ext cx="4548149" cy="425181"/>
            <a:chOff x="7062304" y="5793565"/>
            <a:chExt cx="4548149" cy="425181"/>
          </a:xfrm>
        </p:grpSpPr>
        <p:pic>
          <p:nvPicPr>
            <p:cNvPr id="68" name="Graphic 67">
              <a:extLst>
                <a:ext uri="{FF2B5EF4-FFF2-40B4-BE49-F238E27FC236}">
                  <a16:creationId xmlns:a16="http://schemas.microsoft.com/office/drawing/2014/main" id="{B2C0923B-8DD2-BD00-F954-28F9FDA3613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5779" r="1"/>
            <a:stretch/>
          </p:blipFill>
          <p:spPr>
            <a:xfrm>
              <a:off x="7062304" y="5793565"/>
              <a:ext cx="4548149" cy="425181"/>
            </a:xfrm>
            <a:prstGeom prst="rect">
              <a:avLst/>
            </a:prstGeom>
          </p:spPr>
        </p:pic>
        <p:sp>
          <p:nvSpPr>
            <p:cNvPr id="69" name="Graphic 98">
              <a:extLst>
                <a:ext uri="{FF2B5EF4-FFF2-40B4-BE49-F238E27FC236}">
                  <a16:creationId xmlns:a16="http://schemas.microsoft.com/office/drawing/2014/main" id="{B6038A00-C669-7F7A-3E05-30075049AD17}"/>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sp>
        <p:nvSpPr>
          <p:cNvPr id="70" name="Rectangle 69">
            <a:extLst>
              <a:ext uri="{FF2B5EF4-FFF2-40B4-BE49-F238E27FC236}">
                <a16:creationId xmlns:a16="http://schemas.microsoft.com/office/drawing/2014/main" id="{4BAB5D9E-5C1F-171D-CCA8-AE20A0A53292}"/>
              </a:ext>
            </a:extLst>
          </p:cNvPr>
          <p:cNvSpPr/>
          <p:nvPr userDrawn="1"/>
        </p:nvSpPr>
        <p:spPr bwMode="auto">
          <a:xfrm>
            <a:off x="7584737" y="5793059"/>
            <a:ext cx="1642082" cy="425181"/>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1" name="Graphic 70">
            <a:extLst>
              <a:ext uri="{FF2B5EF4-FFF2-40B4-BE49-F238E27FC236}">
                <a16:creationId xmlns:a16="http://schemas.microsoft.com/office/drawing/2014/main" id="{0A6F1100-80B3-E78E-5D4F-B834DB297DA6}"/>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779" r="1"/>
          <a:stretch/>
        </p:blipFill>
        <p:spPr>
          <a:xfrm>
            <a:off x="3451837" y="5793059"/>
            <a:ext cx="4548149" cy="425181"/>
          </a:xfrm>
          <a:prstGeom prst="rect">
            <a:avLst/>
          </a:prstGeom>
        </p:spPr>
      </p:pic>
      <p:sp>
        <p:nvSpPr>
          <p:cNvPr id="72" name="Rectangle 71">
            <a:extLst>
              <a:ext uri="{FF2B5EF4-FFF2-40B4-BE49-F238E27FC236}">
                <a16:creationId xmlns:a16="http://schemas.microsoft.com/office/drawing/2014/main" id="{171F0806-D4A7-5B31-7B07-B4FFC7388F96}"/>
              </a:ext>
            </a:extLst>
          </p:cNvPr>
          <p:cNvSpPr/>
          <p:nvPr userDrawn="1"/>
        </p:nvSpPr>
        <p:spPr bwMode="auto">
          <a:xfrm>
            <a:off x="3893212" y="5793059"/>
            <a:ext cx="1230346" cy="425181"/>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Graphic 98">
            <a:extLst>
              <a:ext uri="{FF2B5EF4-FFF2-40B4-BE49-F238E27FC236}">
                <a16:creationId xmlns:a16="http://schemas.microsoft.com/office/drawing/2014/main" id="{CD561DFA-7CF2-E95C-7A75-BF67CD47880F}"/>
              </a:ext>
            </a:extLst>
          </p:cNvPr>
          <p:cNvSpPr/>
          <p:nvPr userDrawn="1"/>
        </p:nvSpPr>
        <p:spPr>
          <a:xfrm>
            <a:off x="7632902" y="5846640"/>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nvGrpSpPr>
          <p:cNvPr id="74" name="Group 73">
            <a:extLst>
              <a:ext uri="{FF2B5EF4-FFF2-40B4-BE49-F238E27FC236}">
                <a16:creationId xmlns:a16="http://schemas.microsoft.com/office/drawing/2014/main" id="{5EB13BCB-02EF-D366-9EDC-83681E5E272E}"/>
              </a:ext>
            </a:extLst>
          </p:cNvPr>
          <p:cNvGrpSpPr/>
          <p:nvPr userDrawn="1"/>
        </p:nvGrpSpPr>
        <p:grpSpPr>
          <a:xfrm>
            <a:off x="-355530" y="5793059"/>
            <a:ext cx="4548149" cy="425181"/>
            <a:chOff x="7062304" y="5793565"/>
            <a:chExt cx="4548149" cy="425181"/>
          </a:xfrm>
        </p:grpSpPr>
        <p:pic>
          <p:nvPicPr>
            <p:cNvPr id="75" name="Graphic 74">
              <a:extLst>
                <a:ext uri="{FF2B5EF4-FFF2-40B4-BE49-F238E27FC236}">
                  <a16:creationId xmlns:a16="http://schemas.microsoft.com/office/drawing/2014/main" id="{C48B245A-0BCB-D391-6C66-9FED7F71BD83}"/>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25779" r="1"/>
            <a:stretch/>
          </p:blipFill>
          <p:spPr>
            <a:xfrm>
              <a:off x="7062304" y="5793565"/>
              <a:ext cx="4548149" cy="425181"/>
            </a:xfrm>
            <a:prstGeom prst="rect">
              <a:avLst/>
            </a:prstGeom>
          </p:spPr>
        </p:pic>
        <p:sp>
          <p:nvSpPr>
            <p:cNvPr id="76" name="Graphic 98">
              <a:extLst>
                <a:ext uri="{FF2B5EF4-FFF2-40B4-BE49-F238E27FC236}">
                  <a16:creationId xmlns:a16="http://schemas.microsoft.com/office/drawing/2014/main" id="{6863AC21-BE0F-7572-6FAB-F4A481D79990}"/>
                </a:ext>
              </a:extLst>
            </p:cNvPr>
            <p:cNvSpPr/>
            <p:nvPr userDrawn="1"/>
          </p:nvSpPr>
          <p:spPr>
            <a:xfrm>
              <a:off x="11243369" y="5845121"/>
              <a:ext cx="318019" cy="318019"/>
            </a:xfrm>
            <a:custGeom>
              <a:avLst/>
              <a:gdLst>
                <a:gd name="connsiteX0" fmla="*/ 316865 w 316865"/>
                <a:gd name="connsiteY0" fmla="*/ 158433 h 316865"/>
                <a:gd name="connsiteX1" fmla="*/ 158432 w 316865"/>
                <a:gd name="connsiteY1" fmla="*/ 316865 h 316865"/>
                <a:gd name="connsiteX2" fmla="*/ 0 w 316865"/>
                <a:gd name="connsiteY2" fmla="*/ 158433 h 316865"/>
                <a:gd name="connsiteX3" fmla="*/ 158432 w 316865"/>
                <a:gd name="connsiteY3" fmla="*/ 0 h 316865"/>
                <a:gd name="connsiteX4" fmla="*/ 316865 w 316865"/>
                <a:gd name="connsiteY4" fmla="*/ 158433 h 316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865" h="316865">
                  <a:moveTo>
                    <a:pt x="316865" y="158433"/>
                  </a:moveTo>
                  <a:cubicBezTo>
                    <a:pt x="316865" y="245933"/>
                    <a:pt x="245932" y="316865"/>
                    <a:pt x="158432" y="316865"/>
                  </a:cubicBezTo>
                  <a:cubicBezTo>
                    <a:pt x="70933" y="316865"/>
                    <a:pt x="0" y="245933"/>
                    <a:pt x="0" y="158433"/>
                  </a:cubicBezTo>
                  <a:cubicBezTo>
                    <a:pt x="0" y="70933"/>
                    <a:pt x="70933" y="0"/>
                    <a:pt x="158432" y="0"/>
                  </a:cubicBezTo>
                  <a:cubicBezTo>
                    <a:pt x="245932" y="0"/>
                    <a:pt x="316865" y="70933"/>
                    <a:pt x="316865" y="158433"/>
                  </a:cubicBezTo>
                  <a:close/>
                </a:path>
              </a:pathLst>
            </a:custGeom>
            <a:solidFill>
              <a:srgbClr val="FFFFFF"/>
            </a:solidFill>
            <a:ln w="3303" cap="flat">
              <a:noFill/>
              <a:prstDash val="solid"/>
              <a:miter/>
            </a:ln>
          </p:spPr>
          <p:txBody>
            <a:bodyPr rtlCol="0" anchor="ctr"/>
            <a:lstStyle/>
            <a:p>
              <a:endParaRPr lang="en-US"/>
            </a:p>
          </p:txBody>
        </p:sp>
      </p:grpSp>
    </p:spTree>
    <p:extLst>
      <p:ext uri="{BB962C8B-B14F-4D97-AF65-F5344CB8AC3E}">
        <p14:creationId xmlns:p14="http://schemas.microsoft.com/office/powerpoint/2010/main" val="30930719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7">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7" pos="6900">
          <p15:clr>
            <a:srgbClr val="A4A3A4"/>
          </p15:clr>
        </p15:guide>
        <p15:guide id="28" orient="horz" pos="905">
          <p15:clr>
            <a:srgbClr val="5ACBF0"/>
          </p15:clr>
        </p15:guide>
        <p15:guide id="29" orient="horz" pos="1298">
          <p15:clr>
            <a:srgbClr val="5ACBF0"/>
          </p15:clr>
        </p15:guide>
        <p15:guide id="30" orient="horz" pos="288">
          <p15:clr>
            <a:srgbClr val="5ACBF0"/>
          </p15:clr>
        </p15:guide>
        <p15:guide id="31" pos="6720">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096135ED-BF59-CC20-D10E-DC4F62902CF0}"/>
              </a:ext>
            </a:extLst>
          </p:cNvPr>
          <p:cNvSpPr txBox="1"/>
          <p:nvPr userDrawn="1"/>
        </p:nvSpPr>
        <p:spPr>
          <a:xfrm>
            <a:off x="7813986" y="4055670"/>
            <a:ext cx="2678747" cy="1640592"/>
          </a:xfrm>
          <a:prstGeom prst="rect">
            <a:avLst/>
          </a:prstGeom>
          <a:noFill/>
        </p:spPr>
        <p:txBody>
          <a:bodyPr wrap="square" lIns="0" tIns="0" rIns="0" bIns="0" rtlCol="0">
            <a:spAutoFit/>
          </a:bodyPr>
          <a:lstStyle/>
          <a:p>
            <a:pPr algn="l"/>
            <a:endParaRPr lang="es-MX" sz="2000" err="1"/>
          </a:p>
        </p:txBody>
      </p:sp>
      <p:sp>
        <p:nvSpPr>
          <p:cNvPr id="31" name="TextBox 30">
            <a:extLst>
              <a:ext uri="{FF2B5EF4-FFF2-40B4-BE49-F238E27FC236}">
                <a16:creationId xmlns:a16="http://schemas.microsoft.com/office/drawing/2014/main" id="{89A8163F-F60E-2F37-8A0C-088D4067A303}"/>
              </a:ext>
            </a:extLst>
          </p:cNvPr>
          <p:cNvSpPr txBox="1"/>
          <p:nvPr userDrawn="1"/>
        </p:nvSpPr>
        <p:spPr>
          <a:xfrm>
            <a:off x="4215766" y="4055670"/>
            <a:ext cx="2678747" cy="1640592"/>
          </a:xfrm>
          <a:prstGeom prst="rect">
            <a:avLst/>
          </a:prstGeom>
          <a:noFill/>
        </p:spPr>
        <p:txBody>
          <a:bodyPr wrap="square" lIns="0" tIns="0" rIns="0" bIns="0" rtlCol="0">
            <a:spAutoFit/>
          </a:bodyPr>
          <a:lstStyle/>
          <a:p>
            <a:pPr algn="l"/>
            <a:endParaRPr lang="es-MX" sz="2000" err="1"/>
          </a:p>
        </p:txBody>
      </p:sp>
      <p:sp>
        <p:nvSpPr>
          <p:cNvPr id="34" name="Text Placeholder 15">
            <a:extLst>
              <a:ext uri="{FF2B5EF4-FFF2-40B4-BE49-F238E27FC236}">
                <a16:creationId xmlns:a16="http://schemas.microsoft.com/office/drawing/2014/main" id="{9C045E7F-D27C-BF3C-1FE7-BF60B4E94C7D}"/>
              </a:ext>
            </a:extLst>
          </p:cNvPr>
          <p:cNvSpPr>
            <a:spLocks noGrp="1"/>
          </p:cNvSpPr>
          <p:nvPr>
            <p:ph type="body" sz="quarter" idx="20" hasCustomPrompt="1"/>
          </p:nvPr>
        </p:nvSpPr>
        <p:spPr>
          <a:xfrm>
            <a:off x="596266" y="4055670"/>
            <a:ext cx="2816859" cy="1538883"/>
          </a:xfrm>
        </p:spPr>
        <p:txBody>
          <a:bodyPr/>
          <a:lstStyle>
            <a:lvl1pPr marL="0" indent="0">
              <a:buFontTx/>
              <a:buNone/>
              <a:defRPr sz="1400"/>
            </a:lvl1pPr>
          </a:lstStyle>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35" name="Text Placeholder 15">
            <a:extLst>
              <a:ext uri="{FF2B5EF4-FFF2-40B4-BE49-F238E27FC236}">
                <a16:creationId xmlns:a16="http://schemas.microsoft.com/office/drawing/2014/main" id="{F7B2077F-2878-8304-611D-5F1610DD109D}"/>
              </a:ext>
            </a:extLst>
          </p:cNvPr>
          <p:cNvSpPr>
            <a:spLocks noGrp="1"/>
          </p:cNvSpPr>
          <p:nvPr>
            <p:ph type="body" sz="quarter" idx="21" hasCustomPrompt="1"/>
          </p:nvPr>
        </p:nvSpPr>
        <p:spPr>
          <a:xfrm>
            <a:off x="3872346" y="4055670"/>
            <a:ext cx="2816859" cy="1538883"/>
          </a:xfrm>
        </p:spPr>
        <p:txBody>
          <a:bodyPr/>
          <a:lstStyle>
            <a:lvl1pPr marL="0" indent="0">
              <a:buFontTx/>
              <a:buNone/>
              <a:defRPr/>
            </a:lvl1pPr>
          </a:lstStyle>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36" name="Text Placeholder 15">
            <a:extLst>
              <a:ext uri="{FF2B5EF4-FFF2-40B4-BE49-F238E27FC236}">
                <a16:creationId xmlns:a16="http://schemas.microsoft.com/office/drawing/2014/main" id="{69FBD7F2-3021-C011-2FDA-4547F9EE2AE0}"/>
              </a:ext>
            </a:extLst>
          </p:cNvPr>
          <p:cNvSpPr>
            <a:spLocks noGrp="1"/>
          </p:cNvSpPr>
          <p:nvPr>
            <p:ph type="body" sz="quarter" idx="22" hasCustomPrompt="1"/>
          </p:nvPr>
        </p:nvSpPr>
        <p:spPr>
          <a:xfrm>
            <a:off x="7158185" y="4055670"/>
            <a:ext cx="2816859" cy="1538883"/>
          </a:xfrm>
        </p:spPr>
        <p:txBody>
          <a:bodyPr/>
          <a:lstStyle>
            <a:lvl1pPr marL="0" indent="0">
              <a:buFontTx/>
              <a:buNone/>
              <a:defRPr/>
            </a:lvl1pPr>
          </a:lstStyle>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a:t>
            </a:r>
          </a:p>
          <a:p>
            <a:pPr marL="228600" marR="0" lvl="0" indent="-228600" algn="l" defTabSz="932742" rtl="0" eaLnBrk="1" fontAlgn="auto" latinLnBrk="0" hangingPunct="1">
              <a:lnSpc>
                <a:spcPct val="100000"/>
              </a:lnSpc>
              <a:spcBef>
                <a:spcPts val="0"/>
              </a:spcBef>
              <a:spcAft>
                <a:spcPts val="0"/>
              </a:spcAft>
              <a:buClrTx/>
              <a:buSzPct val="90000"/>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constetur</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adipiscing</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elit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urna</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consequat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felis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vehicular class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ultricies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mollis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dictumst</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aenean</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non.</a:t>
            </a:r>
          </a:p>
        </p:txBody>
      </p:sp>
      <p:sp>
        <p:nvSpPr>
          <p:cNvPr id="54" name="Title 53">
            <a:extLst>
              <a:ext uri="{FF2B5EF4-FFF2-40B4-BE49-F238E27FC236}">
                <a16:creationId xmlns:a16="http://schemas.microsoft.com/office/drawing/2014/main" id="{A3A3B87C-B3D3-26FE-0AA8-80EC88BB55A6}"/>
              </a:ext>
            </a:extLst>
          </p:cNvPr>
          <p:cNvSpPr>
            <a:spLocks noGrp="1"/>
          </p:cNvSpPr>
          <p:nvPr>
            <p:ph type="title"/>
          </p:nvPr>
        </p:nvSpPr>
        <p:spPr/>
        <p:txBody>
          <a:bodyPr/>
          <a:lstStyle/>
          <a:p>
            <a:r>
              <a:rPr lang="en-US"/>
              <a:t>Click to edit Master title style</a:t>
            </a:r>
            <a:endParaRPr lang="es-MX"/>
          </a:p>
        </p:txBody>
      </p:sp>
    </p:spTree>
    <p:extLst>
      <p:ext uri="{BB962C8B-B14F-4D97-AF65-F5344CB8AC3E}">
        <p14:creationId xmlns:p14="http://schemas.microsoft.com/office/powerpoint/2010/main" val="269051885"/>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0">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41">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11018520" cy="553998"/>
          </a:xfrm>
        </p:spPr>
        <p:txBody>
          <a:bodyPr/>
          <a:lstStyle/>
          <a:p>
            <a:r>
              <a:rPr lang="en-US"/>
              <a:t>Click to edit Master title style</a:t>
            </a:r>
          </a:p>
        </p:txBody>
      </p:sp>
      <p:cxnSp>
        <p:nvCxnSpPr>
          <p:cNvPr id="3" name="Straight Connector 2">
            <a:extLst>
              <a:ext uri="{FF2B5EF4-FFF2-40B4-BE49-F238E27FC236}">
                <a16:creationId xmlns:a16="http://schemas.microsoft.com/office/drawing/2014/main" id="{036E43BB-B6EF-2F55-B072-C13D70E0BECE}"/>
              </a:ext>
              <a:ext uri="{C183D7F6-B498-43B3-948B-1728B52AA6E4}">
                <adec:decorative xmlns:adec="http://schemas.microsoft.com/office/drawing/2017/decorative" val="1"/>
              </a:ext>
            </a:extLst>
          </p:cNvPr>
          <p:cNvCxnSpPr>
            <a:cxnSpLocks/>
          </p:cNvCxnSpPr>
          <p:nvPr userDrawn="1"/>
        </p:nvCxnSpPr>
        <p:spPr>
          <a:xfrm>
            <a:off x="1317643" y="4078176"/>
            <a:ext cx="1823975" cy="0"/>
          </a:xfrm>
          <a:prstGeom prst="line">
            <a:avLst/>
          </a:prstGeom>
          <a:ln w="3810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779E46A-5B78-6329-D6FC-0BD37D1AD40E}"/>
              </a:ext>
              <a:ext uri="{C183D7F6-B498-43B3-948B-1728B52AA6E4}">
                <adec:decorative xmlns:adec="http://schemas.microsoft.com/office/drawing/2017/decorative" val="1"/>
              </a:ext>
            </a:extLst>
          </p:cNvPr>
          <p:cNvCxnSpPr>
            <a:cxnSpLocks/>
          </p:cNvCxnSpPr>
          <p:nvPr userDrawn="1"/>
        </p:nvCxnSpPr>
        <p:spPr>
          <a:xfrm>
            <a:off x="5196018" y="4078176"/>
            <a:ext cx="1823975" cy="0"/>
          </a:xfrm>
          <a:prstGeom prst="line">
            <a:avLst/>
          </a:prstGeom>
          <a:ln w="38100">
            <a:solidFill>
              <a:srgbClr val="FFB9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B2D3B22D-8FC9-1474-E323-CED05BCAFF6B}"/>
              </a:ext>
            </a:extLst>
          </p:cNvPr>
          <p:cNvGrpSpPr/>
          <p:nvPr userDrawn="1"/>
        </p:nvGrpSpPr>
        <p:grpSpPr>
          <a:xfrm>
            <a:off x="4191869" y="1729135"/>
            <a:ext cx="3786168" cy="3504048"/>
            <a:chOff x="4191869" y="1729134"/>
            <a:chExt cx="3786168" cy="3295911"/>
          </a:xfrm>
        </p:grpSpPr>
        <p:cxnSp>
          <p:nvCxnSpPr>
            <p:cNvPr id="4" name="Straight Connector 3">
              <a:extLst>
                <a:ext uri="{FF2B5EF4-FFF2-40B4-BE49-F238E27FC236}">
                  <a16:creationId xmlns:a16="http://schemas.microsoft.com/office/drawing/2014/main" id="{BB2BBA2D-D172-8408-51C4-1CB2D9734590}"/>
                </a:ext>
                <a:ext uri="{C183D7F6-B498-43B3-948B-1728B52AA6E4}">
                  <adec:decorative xmlns:adec="http://schemas.microsoft.com/office/drawing/2017/decorative" val="1"/>
                </a:ext>
              </a:extLst>
            </p:cNvPr>
            <p:cNvCxnSpPr>
              <a:cxnSpLocks/>
            </p:cNvCxnSpPr>
            <p:nvPr userDrawn="1"/>
          </p:nvCxnSpPr>
          <p:spPr>
            <a:xfrm>
              <a:off x="4191869" y="1729134"/>
              <a:ext cx="0" cy="3295911"/>
            </a:xfrm>
            <a:prstGeom prst="line">
              <a:avLst/>
            </a:prstGeom>
            <a:ln w="19050">
              <a:solidFill>
                <a:srgbClr val="F2F2F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A00D670-C067-144F-3EB5-9B2BB2FFF624}"/>
                </a:ext>
                <a:ext uri="{C183D7F6-B498-43B3-948B-1728B52AA6E4}">
                  <adec:decorative xmlns:adec="http://schemas.microsoft.com/office/drawing/2017/decorative" val="1"/>
                </a:ext>
              </a:extLst>
            </p:cNvPr>
            <p:cNvCxnSpPr>
              <a:cxnSpLocks/>
            </p:cNvCxnSpPr>
            <p:nvPr userDrawn="1"/>
          </p:nvCxnSpPr>
          <p:spPr>
            <a:xfrm>
              <a:off x="7978037" y="1729134"/>
              <a:ext cx="0" cy="3295911"/>
            </a:xfrm>
            <a:prstGeom prst="line">
              <a:avLst/>
            </a:prstGeom>
            <a:ln w="19050">
              <a:solidFill>
                <a:srgbClr val="F2F2F2"/>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a:extLst>
              <a:ext uri="{FF2B5EF4-FFF2-40B4-BE49-F238E27FC236}">
                <a16:creationId xmlns:a16="http://schemas.microsoft.com/office/drawing/2014/main" id="{7039E749-FE38-8A8D-35B6-CE94B2E97FE1}"/>
              </a:ext>
              <a:ext uri="{C183D7F6-B498-43B3-948B-1728B52AA6E4}">
                <adec:decorative xmlns:adec="http://schemas.microsoft.com/office/drawing/2017/decorative" val="1"/>
              </a:ext>
            </a:extLst>
          </p:cNvPr>
          <p:cNvCxnSpPr>
            <a:cxnSpLocks/>
          </p:cNvCxnSpPr>
          <p:nvPr userDrawn="1"/>
        </p:nvCxnSpPr>
        <p:spPr>
          <a:xfrm>
            <a:off x="9074393" y="4078176"/>
            <a:ext cx="1823975" cy="0"/>
          </a:xfrm>
          <a:prstGeom prst="line">
            <a:avLst/>
          </a:prstGeom>
          <a:ln w="3810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306C8D4A-BB99-A19F-7B0C-B7D5EE6C07F6}"/>
              </a:ext>
            </a:extLst>
          </p:cNvPr>
          <p:cNvSpPr>
            <a:spLocks noGrp="1"/>
          </p:cNvSpPr>
          <p:nvPr>
            <p:ph type="body" sz="quarter" idx="20" hasCustomPrompt="1"/>
          </p:nvPr>
        </p:nvSpPr>
        <p:spPr>
          <a:xfrm>
            <a:off x="600462" y="4390358"/>
            <a:ext cx="3444102" cy="738664"/>
          </a:xfrm>
        </p:spPr>
        <p:txBody>
          <a:bodyPr/>
          <a:lstStyle>
            <a:lvl1pPr marL="0" indent="0" algn="ctr">
              <a:buFontTx/>
              <a:buNone/>
              <a:defRPr sz="14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8" name="Text Placeholder 15">
            <a:extLst>
              <a:ext uri="{FF2B5EF4-FFF2-40B4-BE49-F238E27FC236}">
                <a16:creationId xmlns:a16="http://schemas.microsoft.com/office/drawing/2014/main" id="{CA6E8B5A-1343-ECF8-A919-C1720867FC33}"/>
              </a:ext>
            </a:extLst>
          </p:cNvPr>
          <p:cNvSpPr>
            <a:spLocks noGrp="1"/>
          </p:cNvSpPr>
          <p:nvPr>
            <p:ph type="body" sz="quarter" idx="21" hasCustomPrompt="1"/>
          </p:nvPr>
        </p:nvSpPr>
        <p:spPr>
          <a:xfrm>
            <a:off x="4369895" y="4390358"/>
            <a:ext cx="3444102" cy="738664"/>
          </a:xfrm>
        </p:spPr>
        <p:txBody>
          <a:bodyPr/>
          <a:lstStyle>
            <a:lvl1pPr marL="0" indent="0" algn="ctr">
              <a:buFontTx/>
              <a:buNone/>
              <a:defRPr sz="14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 name="Text Placeholder 15">
            <a:extLst>
              <a:ext uri="{FF2B5EF4-FFF2-40B4-BE49-F238E27FC236}">
                <a16:creationId xmlns:a16="http://schemas.microsoft.com/office/drawing/2014/main" id="{5C713C65-5378-797B-D24E-137228B7E8A1}"/>
              </a:ext>
            </a:extLst>
          </p:cNvPr>
          <p:cNvSpPr>
            <a:spLocks noGrp="1"/>
          </p:cNvSpPr>
          <p:nvPr>
            <p:ph type="body" sz="quarter" idx="22" hasCustomPrompt="1"/>
          </p:nvPr>
        </p:nvSpPr>
        <p:spPr>
          <a:xfrm>
            <a:off x="8122543" y="4390358"/>
            <a:ext cx="3444102" cy="738664"/>
          </a:xfrm>
        </p:spPr>
        <p:txBody>
          <a:bodyPr/>
          <a:lstStyle>
            <a:lvl1pPr marL="0" indent="0" algn="ctr">
              <a:buFontTx/>
              <a:buNone/>
              <a:defRPr sz="14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32" name="Text Placeholder 31">
            <a:extLst>
              <a:ext uri="{FF2B5EF4-FFF2-40B4-BE49-F238E27FC236}">
                <a16:creationId xmlns:a16="http://schemas.microsoft.com/office/drawing/2014/main" id="{3C03CA94-0DC4-A8D0-249B-3CA703A7E0DB}"/>
              </a:ext>
            </a:extLst>
          </p:cNvPr>
          <p:cNvSpPr>
            <a:spLocks noGrp="1"/>
          </p:cNvSpPr>
          <p:nvPr>
            <p:ph type="body" sz="quarter" idx="23"/>
          </p:nvPr>
        </p:nvSpPr>
        <p:spPr>
          <a:xfrm>
            <a:off x="600075" y="3223239"/>
            <a:ext cx="3444875" cy="276999"/>
          </a:xfrm>
        </p:spPr>
        <p:txBody>
          <a:bodyPr/>
          <a:lstStyle>
            <a:lvl1pPr marL="0" indent="0" algn="ctr">
              <a:buNone/>
              <a:defRPr sz="1800"/>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33" name="Text Placeholder 31">
            <a:extLst>
              <a:ext uri="{FF2B5EF4-FFF2-40B4-BE49-F238E27FC236}">
                <a16:creationId xmlns:a16="http://schemas.microsoft.com/office/drawing/2014/main" id="{AEBBCBA9-DB32-818B-453E-326F93B56064}"/>
              </a:ext>
            </a:extLst>
          </p:cNvPr>
          <p:cNvSpPr>
            <a:spLocks noGrp="1"/>
          </p:cNvSpPr>
          <p:nvPr>
            <p:ph type="body" sz="quarter" idx="24"/>
          </p:nvPr>
        </p:nvSpPr>
        <p:spPr>
          <a:xfrm>
            <a:off x="4375749" y="3223239"/>
            <a:ext cx="3444875" cy="276999"/>
          </a:xfrm>
        </p:spPr>
        <p:txBody>
          <a:bodyPr/>
          <a:lstStyle>
            <a:lvl1pPr marL="0" indent="0" algn="ctr">
              <a:buNone/>
              <a:defRPr sz="1800"/>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34" name="Text Placeholder 31">
            <a:extLst>
              <a:ext uri="{FF2B5EF4-FFF2-40B4-BE49-F238E27FC236}">
                <a16:creationId xmlns:a16="http://schemas.microsoft.com/office/drawing/2014/main" id="{7681818A-2F9C-6E9C-F9AC-12A59A0D653E}"/>
              </a:ext>
            </a:extLst>
          </p:cNvPr>
          <p:cNvSpPr>
            <a:spLocks noGrp="1"/>
          </p:cNvSpPr>
          <p:nvPr>
            <p:ph type="body" sz="quarter" idx="25"/>
          </p:nvPr>
        </p:nvSpPr>
        <p:spPr>
          <a:xfrm>
            <a:off x="8119636" y="3223239"/>
            <a:ext cx="3444875" cy="276999"/>
          </a:xfrm>
        </p:spPr>
        <p:txBody>
          <a:bodyPr/>
          <a:lstStyle>
            <a:lvl1pPr marL="0" indent="0" algn="ctr">
              <a:buNone/>
              <a:defRPr sz="1800"/>
            </a:lvl1pPr>
            <a:lvl2pPr marL="228600" indent="0" algn="ctr">
              <a:buNone/>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52731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11018520" cy="553998"/>
          </a:xfrm>
        </p:spPr>
        <p:txBody>
          <a:bodyPr/>
          <a:lstStyle/>
          <a:p>
            <a:r>
              <a:rPr lang="en-US"/>
              <a:t>Click to edit Master title style</a:t>
            </a:r>
          </a:p>
        </p:txBody>
      </p:sp>
      <p:sp>
        <p:nvSpPr>
          <p:cNvPr id="36" name="Text Placeholder 15">
            <a:extLst>
              <a:ext uri="{FF2B5EF4-FFF2-40B4-BE49-F238E27FC236}">
                <a16:creationId xmlns:a16="http://schemas.microsoft.com/office/drawing/2014/main" id="{3E927B41-4174-16C2-6629-EE1199635BFB}"/>
              </a:ext>
            </a:extLst>
          </p:cNvPr>
          <p:cNvSpPr>
            <a:spLocks noGrp="1"/>
          </p:cNvSpPr>
          <p:nvPr>
            <p:ph type="body" sz="quarter" idx="20" hasCustomPrompt="1"/>
          </p:nvPr>
        </p:nvSpPr>
        <p:spPr>
          <a:xfrm>
            <a:off x="588263" y="1222509"/>
            <a:ext cx="11018519" cy="492443"/>
          </a:xfrm>
        </p:spPr>
        <p:txBody>
          <a:bodyPr/>
          <a:lstStyle>
            <a:lvl1pPr marL="0" indent="0" algn="ctr">
              <a:buFontTx/>
              <a:buNone/>
              <a:defRPr sz="2000"/>
            </a:lvl1pPr>
          </a:lstStyle>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Lorem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sit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ametLorem</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imsus</a:t>
            </a: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dolor </a:t>
            </a:r>
            <a:r>
              <a:rPr kumimoji="0" lang="en-US" sz="16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si</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41" name="Text Placeholder 15">
            <a:extLst>
              <a:ext uri="{FF2B5EF4-FFF2-40B4-BE49-F238E27FC236}">
                <a16:creationId xmlns:a16="http://schemas.microsoft.com/office/drawing/2014/main" id="{94842228-782B-5F91-A0E6-A7C9973D10E9}"/>
              </a:ext>
            </a:extLst>
          </p:cNvPr>
          <p:cNvSpPr>
            <a:spLocks noGrp="1"/>
          </p:cNvSpPr>
          <p:nvPr>
            <p:ph type="body" sz="quarter" idx="21" hasCustomPrompt="1"/>
          </p:nvPr>
        </p:nvSpPr>
        <p:spPr>
          <a:xfrm>
            <a:off x="2030145" y="2736648"/>
            <a:ext cx="6230452" cy="305463"/>
          </a:xfrm>
        </p:spPr>
        <p:txBody>
          <a:bodyPr/>
          <a:lstStyle>
            <a:lvl1pPr>
              <a:defRPr sz="24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imsus</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dolor sit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ametLorem</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3" name="Text Placeholder 15">
            <a:extLst>
              <a:ext uri="{FF2B5EF4-FFF2-40B4-BE49-F238E27FC236}">
                <a16:creationId xmlns:a16="http://schemas.microsoft.com/office/drawing/2014/main" id="{20A37BB7-C3B2-7327-E9B6-37F6292E781A}"/>
              </a:ext>
            </a:extLst>
          </p:cNvPr>
          <p:cNvSpPr>
            <a:spLocks noGrp="1"/>
          </p:cNvSpPr>
          <p:nvPr>
            <p:ph type="body" sz="quarter" idx="22" hasCustomPrompt="1"/>
          </p:nvPr>
        </p:nvSpPr>
        <p:spPr>
          <a:xfrm>
            <a:off x="2030145" y="4051869"/>
            <a:ext cx="6230452" cy="305463"/>
          </a:xfrm>
        </p:spPr>
        <p:txBody>
          <a:bodyPr/>
          <a:lstStyle>
            <a:lvl1pPr>
              <a:defRPr sz="24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imsus</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sit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ametLorem</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4" name="Text Placeholder 15">
            <a:extLst>
              <a:ext uri="{FF2B5EF4-FFF2-40B4-BE49-F238E27FC236}">
                <a16:creationId xmlns:a16="http://schemas.microsoft.com/office/drawing/2014/main" id="{8A072FC3-F2F7-1B08-EEF6-51B944AF630C}"/>
              </a:ext>
            </a:extLst>
          </p:cNvPr>
          <p:cNvSpPr>
            <a:spLocks noGrp="1"/>
          </p:cNvSpPr>
          <p:nvPr>
            <p:ph type="body" sz="quarter" idx="23" hasCustomPrompt="1"/>
          </p:nvPr>
        </p:nvSpPr>
        <p:spPr>
          <a:xfrm>
            <a:off x="2030145" y="5367089"/>
            <a:ext cx="6230452" cy="305463"/>
          </a:xfrm>
        </p:spPr>
        <p:txBody>
          <a:bodyPr/>
          <a:lstStyle>
            <a:lvl1pPr>
              <a:defRPr sz="2400"/>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Lorem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imsus</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sit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ametLorem</a:t>
            </a: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imsus</a:t>
            </a:r>
            <a:endPar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592937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72">
          <p15:clr>
            <a:srgbClr val="A4A3A4"/>
          </p15:clr>
        </p15:guide>
        <p15:guide id="10" pos="1980">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F5AF8C-13DA-9EFD-E98B-382C6BFD9391}"/>
              </a:ext>
            </a:extLst>
          </p:cNvPr>
          <p:cNvSpPr/>
          <p:nvPr userDrawn="1"/>
        </p:nvSpPr>
        <p:spPr bwMode="auto">
          <a:xfrm>
            <a:off x="0" y="0"/>
            <a:ext cx="12192000" cy="240343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E34E0FC0-EBD2-47E7-61D5-EA6CC64786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3530" b="33554"/>
          <a:stretch/>
        </p:blipFill>
        <p:spPr>
          <a:xfrm>
            <a:off x="7050405" y="-1"/>
            <a:ext cx="5212080" cy="240343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6250687" cy="553998"/>
          </a:xfrm>
        </p:spPr>
        <p:txBody>
          <a:bodyPr/>
          <a:lstStyle>
            <a:lvl1pPr>
              <a:defRPr>
                <a:solidFill>
                  <a:schemeClr val="tx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103CE53C-FEFA-03DA-9456-E1D376E3A950}"/>
              </a:ext>
            </a:extLst>
          </p:cNvPr>
          <p:cNvSpPr>
            <a:spLocks noGrp="1"/>
          </p:cNvSpPr>
          <p:nvPr>
            <p:ph sz="quarter" idx="10"/>
          </p:nvPr>
        </p:nvSpPr>
        <p:spPr>
          <a:xfrm>
            <a:off x="571034" y="3047746"/>
            <a:ext cx="8705850" cy="1785104"/>
          </a:xfrm>
        </p:spPr>
        <p:txBody>
          <a:bodyPr/>
          <a:lstStyle>
            <a:lvl1pPr marL="457200" indent="-457200" algn="l">
              <a:buFont typeface="Arial" panose="020B0604020202020204" pitchFamily="34" charset="0"/>
              <a:buChar char="•"/>
              <a:defRPr sz="2000"/>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p:txBody>
      </p:sp>
      <p:sp>
        <p:nvSpPr>
          <p:cNvPr id="18" name="Content Placeholder 5">
            <a:extLst>
              <a:ext uri="{FF2B5EF4-FFF2-40B4-BE49-F238E27FC236}">
                <a16:creationId xmlns:a16="http://schemas.microsoft.com/office/drawing/2014/main" id="{2F73FB98-FD87-D447-8798-2D897A3A1386}"/>
              </a:ext>
            </a:extLst>
          </p:cNvPr>
          <p:cNvSpPr>
            <a:spLocks noGrp="1"/>
          </p:cNvSpPr>
          <p:nvPr>
            <p:ph sz="quarter" idx="11"/>
          </p:nvPr>
        </p:nvSpPr>
        <p:spPr>
          <a:xfrm>
            <a:off x="586078" y="1372195"/>
            <a:ext cx="6250687" cy="307777"/>
          </a:xfrm>
        </p:spPr>
        <p:txBody>
          <a:bodyPr/>
          <a:lstStyle>
            <a:lvl1pPr marL="0" indent="0" algn="l">
              <a:buFont typeface="Arial" panose="020B0604020202020204" pitchFamily="34" charset="0"/>
              <a:buNone/>
              <a:defRPr sz="2000">
                <a:solidFill>
                  <a:schemeClr val="tx1"/>
                </a:solidFill>
                <a:latin typeface="+mj-lt"/>
              </a:defRPr>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p:txBody>
      </p:sp>
    </p:spTree>
    <p:extLst>
      <p:ext uri="{BB962C8B-B14F-4D97-AF65-F5344CB8AC3E}">
        <p14:creationId xmlns:p14="http://schemas.microsoft.com/office/powerpoint/2010/main" val="1458074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72">
          <p15:clr>
            <a:srgbClr val="A4A3A4"/>
          </p15:clr>
        </p15:guide>
        <p15:guide id="10" pos="1980">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F5AF8C-13DA-9EFD-E98B-382C6BFD9391}"/>
              </a:ext>
            </a:extLst>
          </p:cNvPr>
          <p:cNvSpPr/>
          <p:nvPr userDrawn="1"/>
        </p:nvSpPr>
        <p:spPr bwMode="auto">
          <a:xfrm>
            <a:off x="0" y="0"/>
            <a:ext cx="12192000" cy="2403432"/>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E34E0FC0-EBD2-47E7-61D5-EA6CC64786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3530" b="33554"/>
          <a:stretch/>
        </p:blipFill>
        <p:spPr>
          <a:xfrm>
            <a:off x="7050405" y="-1"/>
            <a:ext cx="5212080" cy="240343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6250687"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103CE53C-FEFA-03DA-9456-E1D376E3A950}"/>
              </a:ext>
            </a:extLst>
          </p:cNvPr>
          <p:cNvSpPr>
            <a:spLocks noGrp="1"/>
          </p:cNvSpPr>
          <p:nvPr>
            <p:ph sz="quarter" idx="10"/>
          </p:nvPr>
        </p:nvSpPr>
        <p:spPr>
          <a:xfrm>
            <a:off x="571034" y="3047746"/>
            <a:ext cx="8705850" cy="1785104"/>
          </a:xfrm>
        </p:spPr>
        <p:txBody>
          <a:bodyPr/>
          <a:lstStyle>
            <a:lvl1pPr marL="457200" indent="-457200" algn="l">
              <a:buFont typeface="Arial" panose="020B0604020202020204" pitchFamily="34" charset="0"/>
              <a:buChar char="•"/>
              <a:defRPr sz="2000"/>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p:txBody>
      </p:sp>
      <p:sp>
        <p:nvSpPr>
          <p:cNvPr id="18" name="Content Placeholder 5">
            <a:extLst>
              <a:ext uri="{FF2B5EF4-FFF2-40B4-BE49-F238E27FC236}">
                <a16:creationId xmlns:a16="http://schemas.microsoft.com/office/drawing/2014/main" id="{2F73FB98-FD87-D447-8798-2D897A3A1386}"/>
              </a:ext>
            </a:extLst>
          </p:cNvPr>
          <p:cNvSpPr>
            <a:spLocks noGrp="1"/>
          </p:cNvSpPr>
          <p:nvPr>
            <p:ph sz="quarter" idx="11"/>
          </p:nvPr>
        </p:nvSpPr>
        <p:spPr>
          <a:xfrm>
            <a:off x="586078" y="1372195"/>
            <a:ext cx="6250687" cy="307777"/>
          </a:xfrm>
        </p:spPr>
        <p:txBody>
          <a:bodyPr/>
          <a:lstStyle>
            <a:lvl1pPr marL="0" indent="0" algn="l">
              <a:buFont typeface="Arial" panose="020B0604020202020204" pitchFamily="34" charset="0"/>
              <a:buNone/>
              <a:defRPr sz="2000">
                <a:solidFill>
                  <a:schemeClr val="bg1"/>
                </a:solidFill>
                <a:latin typeface="+mj-lt"/>
              </a:defRPr>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p:txBody>
      </p:sp>
    </p:spTree>
    <p:extLst>
      <p:ext uri="{BB962C8B-B14F-4D97-AF65-F5344CB8AC3E}">
        <p14:creationId xmlns:p14="http://schemas.microsoft.com/office/powerpoint/2010/main" val="1824077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72">
          <p15:clr>
            <a:srgbClr val="A4A3A4"/>
          </p15:clr>
        </p15:guide>
        <p15:guide id="10" pos="1980">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F5AF8C-13DA-9EFD-E98B-382C6BFD9391}"/>
              </a:ext>
            </a:extLst>
          </p:cNvPr>
          <p:cNvSpPr/>
          <p:nvPr userDrawn="1"/>
        </p:nvSpPr>
        <p:spPr bwMode="auto">
          <a:xfrm>
            <a:off x="0" y="0"/>
            <a:ext cx="12192000" cy="24034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err="1">
              <a:solidFill>
                <a:srgbClr val="FFFFFF"/>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E34E0FC0-EBD2-47E7-61D5-EA6CC64786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3530" b="33554"/>
          <a:stretch/>
        </p:blipFill>
        <p:spPr>
          <a:xfrm>
            <a:off x="7050405" y="-1"/>
            <a:ext cx="5212080" cy="240343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6250687" cy="553998"/>
          </a:xfrm>
        </p:spPr>
        <p:txBody>
          <a:bodyPr/>
          <a:lstStyle>
            <a:lvl1pPr>
              <a:defRPr>
                <a:solidFill>
                  <a:schemeClr val="bg1"/>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103CE53C-FEFA-03DA-9456-E1D376E3A950}"/>
              </a:ext>
            </a:extLst>
          </p:cNvPr>
          <p:cNvSpPr>
            <a:spLocks noGrp="1"/>
          </p:cNvSpPr>
          <p:nvPr>
            <p:ph sz="quarter" idx="10"/>
          </p:nvPr>
        </p:nvSpPr>
        <p:spPr>
          <a:xfrm>
            <a:off x="571034" y="3047746"/>
            <a:ext cx="8705850" cy="1785104"/>
          </a:xfrm>
        </p:spPr>
        <p:txBody>
          <a:bodyPr/>
          <a:lstStyle>
            <a:lvl1pPr marL="457200" indent="-457200" algn="l">
              <a:buFont typeface="Arial" panose="020B0604020202020204" pitchFamily="34" charset="0"/>
              <a:buChar char="•"/>
              <a:defRPr sz="2000"/>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a:p>
            <a:pPr lvl="0"/>
            <a:endParaRPr lang="en-US"/>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a:t>Click to edit Master text styles</a:t>
            </a:r>
          </a:p>
        </p:txBody>
      </p:sp>
      <p:sp>
        <p:nvSpPr>
          <p:cNvPr id="18" name="Content Placeholder 5">
            <a:extLst>
              <a:ext uri="{FF2B5EF4-FFF2-40B4-BE49-F238E27FC236}">
                <a16:creationId xmlns:a16="http://schemas.microsoft.com/office/drawing/2014/main" id="{2F73FB98-FD87-D447-8798-2D897A3A1386}"/>
              </a:ext>
            </a:extLst>
          </p:cNvPr>
          <p:cNvSpPr>
            <a:spLocks noGrp="1"/>
          </p:cNvSpPr>
          <p:nvPr>
            <p:ph sz="quarter" idx="11"/>
          </p:nvPr>
        </p:nvSpPr>
        <p:spPr>
          <a:xfrm>
            <a:off x="586078" y="1372195"/>
            <a:ext cx="6250687" cy="307777"/>
          </a:xfrm>
        </p:spPr>
        <p:txBody>
          <a:bodyPr/>
          <a:lstStyle>
            <a:lvl1pPr marL="0" indent="0" algn="l">
              <a:buFont typeface="Arial" panose="020B0604020202020204" pitchFamily="34" charset="0"/>
              <a:buNone/>
              <a:defRPr sz="2000">
                <a:solidFill>
                  <a:schemeClr val="bg1"/>
                </a:solidFill>
                <a:latin typeface="+mj-lt"/>
              </a:defRPr>
            </a:lvl1pPr>
            <a:lvl2pPr marL="228600" indent="0" algn="l">
              <a:buNone/>
              <a:defRPr/>
            </a:lvl2pPr>
            <a:lvl3pPr marL="457200" indent="0" algn="l">
              <a:buNone/>
              <a:defRPr/>
            </a:lvl3pPr>
            <a:lvl4pPr marL="661988" indent="0" algn="l">
              <a:buNone/>
              <a:defRPr/>
            </a:lvl4pPr>
            <a:lvl5pPr marL="855663" indent="0" algn="l">
              <a:buNone/>
              <a:defRPr/>
            </a:lvl5pPr>
          </a:lstStyle>
          <a:p>
            <a:pPr lvl="0"/>
            <a:r>
              <a:rPr lang="en-US"/>
              <a:t>Click to edit Master text styles</a:t>
            </a:r>
          </a:p>
        </p:txBody>
      </p:sp>
    </p:spTree>
    <p:extLst>
      <p:ext uri="{BB962C8B-B14F-4D97-AF65-F5344CB8AC3E}">
        <p14:creationId xmlns:p14="http://schemas.microsoft.com/office/powerpoint/2010/main" val="2002594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72">
          <p15:clr>
            <a:srgbClr val="A4A3A4"/>
          </p15:clr>
        </p15:guide>
        <p15:guide id="10" pos="1980">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3C03CA94-0DC4-A8D0-249B-3CA703A7E0DB}"/>
              </a:ext>
            </a:extLst>
          </p:cNvPr>
          <p:cNvSpPr>
            <a:spLocks noGrp="1"/>
          </p:cNvSpPr>
          <p:nvPr>
            <p:ph type="body" sz="quarter" idx="23"/>
          </p:nvPr>
        </p:nvSpPr>
        <p:spPr>
          <a:xfrm>
            <a:off x="3068672" y="1236557"/>
            <a:ext cx="6393320" cy="553998"/>
          </a:xfrm>
        </p:spPr>
        <p:txBody>
          <a:bodyPr/>
          <a:lstStyle>
            <a:lvl1pPr marL="0" indent="0" algn="l">
              <a:buNone/>
              <a:defRPr sz="3600">
                <a:latin typeface="+mj-lt"/>
              </a:defRPr>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15" name="Oval 14">
            <a:extLst>
              <a:ext uri="{FF2B5EF4-FFF2-40B4-BE49-F238E27FC236}">
                <a16:creationId xmlns:a16="http://schemas.microsoft.com/office/drawing/2014/main" id="{722DDA89-3DF1-E655-4A04-9CFFD03D4367}"/>
              </a:ext>
            </a:extLst>
          </p:cNvPr>
          <p:cNvSpPr/>
          <p:nvPr userDrawn="1"/>
        </p:nvSpPr>
        <p:spPr bwMode="auto">
          <a:xfrm rot="16200000">
            <a:off x="1590228" y="1101188"/>
            <a:ext cx="1020441" cy="1055000"/>
          </a:xfrm>
          <a:prstGeom prst="ellipse">
            <a:avLst/>
          </a:prstGeom>
          <a:solidFill>
            <a:srgbClr val="FFB90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4FF11FA7-D381-2CB0-8719-89242C960FB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843799" y="1344142"/>
            <a:ext cx="514893" cy="569092"/>
          </a:xfrm>
          <a:prstGeom prst="rect">
            <a:avLst/>
          </a:prstGeom>
        </p:spPr>
      </p:pic>
      <p:sp>
        <p:nvSpPr>
          <p:cNvPr id="2" name="Text Placeholder 31">
            <a:extLst>
              <a:ext uri="{FF2B5EF4-FFF2-40B4-BE49-F238E27FC236}">
                <a16:creationId xmlns:a16="http://schemas.microsoft.com/office/drawing/2014/main" id="{DA5215A4-23A1-6328-0822-D172673AAEF2}"/>
              </a:ext>
            </a:extLst>
          </p:cNvPr>
          <p:cNvSpPr>
            <a:spLocks noGrp="1"/>
          </p:cNvSpPr>
          <p:nvPr>
            <p:ph type="body" sz="quarter" idx="24"/>
          </p:nvPr>
        </p:nvSpPr>
        <p:spPr>
          <a:xfrm>
            <a:off x="3068673" y="2853970"/>
            <a:ext cx="6393320" cy="553998"/>
          </a:xfrm>
        </p:spPr>
        <p:txBody>
          <a:bodyPr/>
          <a:lstStyle>
            <a:lvl1pPr marL="0" indent="0" algn="l">
              <a:buNone/>
              <a:defRPr sz="3600">
                <a:latin typeface="+mj-lt"/>
              </a:defRPr>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3" name="Oval 2">
            <a:extLst>
              <a:ext uri="{FF2B5EF4-FFF2-40B4-BE49-F238E27FC236}">
                <a16:creationId xmlns:a16="http://schemas.microsoft.com/office/drawing/2014/main" id="{9F613FCB-BFA5-BDE0-DE77-2306B810B2E3}"/>
              </a:ext>
            </a:extLst>
          </p:cNvPr>
          <p:cNvSpPr/>
          <p:nvPr userDrawn="1"/>
        </p:nvSpPr>
        <p:spPr bwMode="auto">
          <a:xfrm rot="16200000">
            <a:off x="1572950" y="2372060"/>
            <a:ext cx="1384261" cy="1384262"/>
          </a:xfrm>
          <a:prstGeom prst="ellipse">
            <a:avLst/>
          </a:prstGeom>
          <a:solidFill>
            <a:srgbClr val="FFB90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Graphic 3">
            <a:extLst>
              <a:ext uri="{FF2B5EF4-FFF2-40B4-BE49-F238E27FC236}">
                <a16:creationId xmlns:a16="http://schemas.microsoft.com/office/drawing/2014/main" id="{03CAA04E-026A-9B89-2F1B-EE20EC9EFD8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936772" y="2701324"/>
            <a:ext cx="656617" cy="725734"/>
          </a:xfrm>
          <a:prstGeom prst="rect">
            <a:avLst/>
          </a:prstGeom>
        </p:spPr>
      </p:pic>
      <p:sp>
        <p:nvSpPr>
          <p:cNvPr id="5" name="Text Placeholder 31">
            <a:extLst>
              <a:ext uri="{FF2B5EF4-FFF2-40B4-BE49-F238E27FC236}">
                <a16:creationId xmlns:a16="http://schemas.microsoft.com/office/drawing/2014/main" id="{4FBBBFB1-D354-444E-B4A1-652BAA7D69F4}"/>
              </a:ext>
            </a:extLst>
          </p:cNvPr>
          <p:cNvSpPr>
            <a:spLocks noGrp="1"/>
          </p:cNvSpPr>
          <p:nvPr>
            <p:ph type="body" sz="quarter" idx="25"/>
          </p:nvPr>
        </p:nvSpPr>
        <p:spPr>
          <a:xfrm>
            <a:off x="3068673" y="4427760"/>
            <a:ext cx="6393320" cy="553998"/>
          </a:xfrm>
        </p:spPr>
        <p:txBody>
          <a:bodyPr/>
          <a:lstStyle>
            <a:lvl1pPr marL="0" indent="0" algn="l">
              <a:buNone/>
              <a:defRPr sz="3600">
                <a:latin typeface="+mj-lt"/>
              </a:defRPr>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6" name="Oval 5">
            <a:extLst>
              <a:ext uri="{FF2B5EF4-FFF2-40B4-BE49-F238E27FC236}">
                <a16:creationId xmlns:a16="http://schemas.microsoft.com/office/drawing/2014/main" id="{EC925CD8-80BF-D35C-AE41-526E3DE0A6AA}"/>
              </a:ext>
            </a:extLst>
          </p:cNvPr>
          <p:cNvSpPr/>
          <p:nvPr userDrawn="1"/>
        </p:nvSpPr>
        <p:spPr bwMode="auto">
          <a:xfrm rot="16200000">
            <a:off x="1572950" y="3945850"/>
            <a:ext cx="1384261" cy="1384262"/>
          </a:xfrm>
          <a:prstGeom prst="ellipse">
            <a:avLst/>
          </a:prstGeom>
          <a:solidFill>
            <a:srgbClr val="FFB90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2BC5139A-8830-BD14-8414-D467052CE4A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936772" y="4275114"/>
            <a:ext cx="656617" cy="725734"/>
          </a:xfrm>
          <a:prstGeom prst="rect">
            <a:avLst/>
          </a:prstGeom>
        </p:spPr>
      </p:pic>
      <p:sp>
        <p:nvSpPr>
          <p:cNvPr id="8" name="Text Placeholder 31">
            <a:extLst>
              <a:ext uri="{FF2B5EF4-FFF2-40B4-BE49-F238E27FC236}">
                <a16:creationId xmlns:a16="http://schemas.microsoft.com/office/drawing/2014/main" id="{E876C2AD-A51D-7798-2768-9D4ECEAE51FB}"/>
              </a:ext>
            </a:extLst>
          </p:cNvPr>
          <p:cNvSpPr>
            <a:spLocks noGrp="1"/>
          </p:cNvSpPr>
          <p:nvPr>
            <p:ph type="body" sz="quarter" idx="26"/>
          </p:nvPr>
        </p:nvSpPr>
        <p:spPr>
          <a:xfrm>
            <a:off x="3068673" y="5893131"/>
            <a:ext cx="6393320" cy="553998"/>
          </a:xfrm>
        </p:spPr>
        <p:txBody>
          <a:bodyPr/>
          <a:lstStyle>
            <a:lvl1pPr marL="0" indent="0" algn="l">
              <a:buNone/>
              <a:defRPr sz="3600">
                <a:latin typeface="+mj-lt"/>
              </a:defRPr>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9" name="Oval 8">
            <a:extLst>
              <a:ext uri="{FF2B5EF4-FFF2-40B4-BE49-F238E27FC236}">
                <a16:creationId xmlns:a16="http://schemas.microsoft.com/office/drawing/2014/main" id="{8792C4E9-6E22-81BB-4686-4A2FB3B0E3C1}"/>
              </a:ext>
            </a:extLst>
          </p:cNvPr>
          <p:cNvSpPr/>
          <p:nvPr userDrawn="1"/>
        </p:nvSpPr>
        <p:spPr bwMode="auto">
          <a:xfrm rot="16200000">
            <a:off x="1572950" y="5411221"/>
            <a:ext cx="1384261" cy="1384262"/>
          </a:xfrm>
          <a:prstGeom prst="ellipse">
            <a:avLst/>
          </a:prstGeom>
          <a:solidFill>
            <a:srgbClr val="FFB90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7D614472-F55A-0330-412E-8CA77D778C2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1936772" y="5740485"/>
            <a:ext cx="656617" cy="725734"/>
          </a:xfrm>
          <a:prstGeom prst="rect">
            <a:avLst/>
          </a:prstGeom>
        </p:spPr>
      </p:pic>
    </p:spTree>
    <p:extLst>
      <p:ext uri="{BB962C8B-B14F-4D97-AF65-F5344CB8AC3E}">
        <p14:creationId xmlns:p14="http://schemas.microsoft.com/office/powerpoint/2010/main" val="3380042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53">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107C10"/>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3C03CA94-0DC4-A8D0-249B-3CA703A7E0DB}"/>
              </a:ext>
            </a:extLst>
          </p:cNvPr>
          <p:cNvSpPr>
            <a:spLocks noGrp="1"/>
          </p:cNvSpPr>
          <p:nvPr>
            <p:ph type="body" sz="quarter" idx="23"/>
          </p:nvPr>
        </p:nvSpPr>
        <p:spPr>
          <a:xfrm>
            <a:off x="2068754" y="3223239"/>
            <a:ext cx="6393320" cy="553998"/>
          </a:xfrm>
        </p:spPr>
        <p:txBody>
          <a:bodyPr/>
          <a:lstStyle>
            <a:lvl1pPr marL="0" indent="0" algn="l">
              <a:buNone/>
              <a:defRPr sz="3600">
                <a:solidFill>
                  <a:schemeClr val="bg1"/>
                </a:solidFill>
                <a:latin typeface="+mj-lt"/>
              </a:defRPr>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15" name="Oval 14">
            <a:extLst>
              <a:ext uri="{FF2B5EF4-FFF2-40B4-BE49-F238E27FC236}">
                <a16:creationId xmlns:a16="http://schemas.microsoft.com/office/drawing/2014/main" id="{722DDA89-3DF1-E655-4A04-9CFFD03D4367}"/>
              </a:ext>
            </a:extLst>
          </p:cNvPr>
          <p:cNvSpPr/>
          <p:nvPr userDrawn="1"/>
        </p:nvSpPr>
        <p:spPr bwMode="auto">
          <a:xfrm rot="16200000">
            <a:off x="573031" y="2741329"/>
            <a:ext cx="1384261" cy="1384262"/>
          </a:xfrm>
          <a:prstGeom prst="ellipse">
            <a:avLst/>
          </a:prstGeom>
          <a:solidFill>
            <a:srgbClr val="107C10"/>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4FF11FA7-D381-2CB0-8719-89242C960FB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936853" y="3070593"/>
            <a:ext cx="656617" cy="725734"/>
          </a:xfrm>
          <a:prstGeom prst="rect">
            <a:avLst/>
          </a:prstGeom>
        </p:spPr>
      </p:pic>
    </p:spTree>
    <p:extLst>
      <p:ext uri="{BB962C8B-B14F-4D97-AF65-F5344CB8AC3E}">
        <p14:creationId xmlns:p14="http://schemas.microsoft.com/office/powerpoint/2010/main" val="22544665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30">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iagram layout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AD83EE-3AD0-744E-964A-709506964C2A}"/>
              </a:ext>
            </a:extLst>
          </p:cNvPr>
          <p:cNvSpPr/>
          <p:nvPr/>
        </p:nvSpPr>
        <p:spPr bwMode="auto">
          <a:xfrm>
            <a:off x="0" y="0"/>
            <a:ext cx="6787467" cy="6858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7260040" y="440495"/>
            <a:ext cx="4931961" cy="758022"/>
          </a:xfrm>
          <a:prstGeom prst="rect">
            <a:avLst/>
          </a:prstGeom>
        </p:spPr>
        <p:txBody>
          <a:bodyPr vert="horz" wrap="square" lIns="0" tIns="164592" rIns="0" bIns="0" rtlCol="0" anchor="t">
            <a:noAutofit/>
          </a:bodyPr>
          <a:lstStyle>
            <a:lvl1pPr>
              <a:defRPr/>
            </a:lvl1pPr>
          </a:lstStyle>
          <a:p>
            <a:r>
              <a:rPr lang="en-US"/>
              <a:t>Diagram layout 2</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7260040" y="2145842"/>
            <a:ext cx="4172625" cy="2466854"/>
          </a:xfrm>
        </p:spPr>
        <p:txBody>
          <a:bodyPr wrap="square" lIns="0" tIns="0" rIns="0" bIns="0">
            <a:noAutofit/>
          </a:bodyPr>
          <a:lstStyle>
            <a:lvl1pPr marL="268916" marR="0" indent="-268916" algn="l" defTabSz="914367" rtl="0" eaLnBrk="1" fontAlgn="auto" latinLnBrk="0" hangingPunct="1">
              <a:lnSpc>
                <a:spcPct val="90000"/>
              </a:lnSpc>
              <a:spcBef>
                <a:spcPts val="0"/>
              </a:spcBef>
              <a:spcAft>
                <a:spcPts val="2549"/>
              </a:spcAft>
              <a:buClrTx/>
              <a:buSzPct val="90000"/>
              <a:buFont typeface="Arial" panose="020B0604020202020204" pitchFamily="34" charset="0"/>
              <a:buChar char="•"/>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Segoe UI 26pt</a:t>
            </a:r>
          </a:p>
          <a:p>
            <a:pPr lvl="0"/>
            <a:r>
              <a:rPr lang="pt-BR"/>
              <a:t>Segoe UI 26pt</a:t>
            </a:r>
          </a:p>
          <a:p>
            <a:pPr lvl="0"/>
            <a:r>
              <a:rPr lang="pt-BR"/>
              <a:t>Segoe UI 26pt</a:t>
            </a:r>
          </a:p>
        </p:txBody>
      </p:sp>
      <p:sp>
        <p:nvSpPr>
          <p:cNvPr id="8" name="Text Placeholder 3">
            <a:extLst>
              <a:ext uri="{FF2B5EF4-FFF2-40B4-BE49-F238E27FC236}">
                <a16:creationId xmlns:a16="http://schemas.microsoft.com/office/drawing/2014/main" id="{4C9E5E68-A2E5-944C-8470-B6F554C9808C}"/>
              </a:ext>
            </a:extLst>
          </p:cNvPr>
          <p:cNvSpPr>
            <a:spLocks noGrp="1"/>
          </p:cNvSpPr>
          <p:nvPr>
            <p:ph type="body" sz="quarter" idx="12" hasCustomPrompt="1"/>
          </p:nvPr>
        </p:nvSpPr>
        <p:spPr>
          <a:xfrm>
            <a:off x="7260039" y="1083831"/>
            <a:ext cx="4931961" cy="353070"/>
          </a:xfrm>
        </p:spPr>
        <p:txBody>
          <a:bodyPr wrap="square" lIns="0" tIns="0" rIns="0" bIns="0">
            <a:spAutoFit/>
          </a:bodyPr>
          <a:lstStyle>
            <a:lvl1pPr marL="0" indent="0">
              <a:lnSpc>
                <a:spcPct val="90000"/>
              </a:lnSpc>
              <a:spcBef>
                <a:spcPts val="0"/>
              </a:spcBef>
              <a:spcAft>
                <a:spcPts val="1274"/>
              </a:spcAft>
              <a:buNone/>
              <a:defRPr sz="2549" b="0" i="0">
                <a:solidFill>
                  <a:schemeClr val="accent1"/>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4167532364"/>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rgbClr val="0078D4"/>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3C03CA94-0DC4-A8D0-249B-3CA703A7E0DB}"/>
              </a:ext>
            </a:extLst>
          </p:cNvPr>
          <p:cNvSpPr>
            <a:spLocks noGrp="1"/>
          </p:cNvSpPr>
          <p:nvPr>
            <p:ph type="body" sz="quarter" idx="23"/>
          </p:nvPr>
        </p:nvSpPr>
        <p:spPr>
          <a:xfrm>
            <a:off x="2068754" y="3223239"/>
            <a:ext cx="6393320" cy="553998"/>
          </a:xfrm>
        </p:spPr>
        <p:txBody>
          <a:bodyPr/>
          <a:lstStyle>
            <a:lvl1pPr marL="0" indent="0" algn="l">
              <a:buNone/>
              <a:defRPr sz="3600">
                <a:solidFill>
                  <a:schemeClr val="bg1"/>
                </a:solidFill>
                <a:latin typeface="+mj-lt"/>
              </a:defRPr>
            </a:lvl1pPr>
            <a:lvl2pPr marL="228600" indent="0" algn="ctr">
              <a:buNone/>
              <a:defRPr/>
            </a:lvl2pPr>
            <a:lvl3pPr algn="ctr">
              <a:defRPr/>
            </a:lvl3pPr>
            <a:lvl4pPr algn="ctr">
              <a:defRPr/>
            </a:lvl4pPr>
            <a:lvl5pPr algn="ctr">
              <a:defRPr/>
            </a:lvl5pPr>
          </a:lstStyle>
          <a:p>
            <a:pPr lvl="0"/>
            <a:r>
              <a:rPr lang="en-US"/>
              <a:t>Click to edit Master text styles</a:t>
            </a:r>
          </a:p>
        </p:txBody>
      </p:sp>
      <p:sp>
        <p:nvSpPr>
          <p:cNvPr id="15" name="Oval 14">
            <a:extLst>
              <a:ext uri="{FF2B5EF4-FFF2-40B4-BE49-F238E27FC236}">
                <a16:creationId xmlns:a16="http://schemas.microsoft.com/office/drawing/2014/main" id="{722DDA89-3DF1-E655-4A04-9CFFD03D4367}"/>
              </a:ext>
            </a:extLst>
          </p:cNvPr>
          <p:cNvSpPr/>
          <p:nvPr userDrawn="1"/>
        </p:nvSpPr>
        <p:spPr bwMode="auto">
          <a:xfrm rot="16200000">
            <a:off x="573031" y="2741329"/>
            <a:ext cx="1384261" cy="1384262"/>
          </a:xfrm>
          <a:prstGeom prst="ellipse">
            <a:avLst/>
          </a:prstGeom>
          <a:solidFill>
            <a:srgbClr val="0078D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4FF11FA7-D381-2CB0-8719-89242C960FB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936853" y="3070593"/>
            <a:ext cx="656617" cy="725734"/>
          </a:xfrm>
          <a:prstGeom prst="rect">
            <a:avLst/>
          </a:prstGeom>
        </p:spPr>
      </p:pic>
    </p:spTree>
    <p:extLst>
      <p:ext uri="{BB962C8B-B14F-4D97-AF65-F5344CB8AC3E}">
        <p14:creationId xmlns:p14="http://schemas.microsoft.com/office/powerpoint/2010/main" val="643029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16">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30">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D9F1A-E7A6-A40A-7EF4-4936E4A355BE}"/>
              </a:ext>
            </a:extLst>
          </p:cNvPr>
          <p:cNvSpPr/>
          <p:nvPr userDrawn="1"/>
        </p:nvSpPr>
        <p:spPr>
          <a:xfrm>
            <a:off x="6099142" y="0"/>
            <a:ext cx="6092858" cy="6858000"/>
          </a:xfrm>
          <a:prstGeom prst="rect">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C04269C8-8039-9712-4A49-CFBC683723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89714" y="0"/>
            <a:ext cx="6102285" cy="6858000"/>
          </a:xfrm>
          <a:prstGeom prst="rect">
            <a:avLst/>
          </a:prstGeom>
        </p:spPr>
      </p:pic>
      <p:sp>
        <p:nvSpPr>
          <p:cNvPr id="7" name="Title 1">
            <a:extLst>
              <a:ext uri="{FF2B5EF4-FFF2-40B4-BE49-F238E27FC236}">
                <a16:creationId xmlns:a16="http://schemas.microsoft.com/office/drawing/2014/main" id="{FF62CB80-C14E-782A-D63A-7C88235CC45A}"/>
              </a:ext>
            </a:extLst>
          </p:cNvPr>
          <p:cNvSpPr>
            <a:spLocks noGrp="1"/>
          </p:cNvSpPr>
          <p:nvPr>
            <p:ph type="title" hasCustomPrompt="1"/>
          </p:nvPr>
        </p:nvSpPr>
        <p:spPr>
          <a:xfrm>
            <a:off x="582613" y="3178683"/>
            <a:ext cx="309048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468785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53">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D9F1A-E7A6-A40A-7EF4-4936E4A355BE}"/>
              </a:ext>
            </a:extLst>
          </p:cNvPr>
          <p:cNvSpPr/>
          <p:nvPr userDrawn="1"/>
        </p:nvSpPr>
        <p:spPr>
          <a:xfrm>
            <a:off x="6099142" y="0"/>
            <a:ext cx="6092858" cy="6858000"/>
          </a:xfrm>
          <a:prstGeom prst="rect">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C04269C8-8039-9712-4A49-CFBC683723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89714" y="0"/>
            <a:ext cx="6102285" cy="6858000"/>
          </a:xfrm>
          <a:prstGeom prst="rect">
            <a:avLst/>
          </a:prstGeom>
        </p:spPr>
      </p:pic>
      <p:sp>
        <p:nvSpPr>
          <p:cNvPr id="8" name="Title 1">
            <a:extLst>
              <a:ext uri="{FF2B5EF4-FFF2-40B4-BE49-F238E27FC236}">
                <a16:creationId xmlns:a16="http://schemas.microsoft.com/office/drawing/2014/main" id="{F2923203-F1B1-A0D8-3A10-C56F4593601F}"/>
              </a:ext>
            </a:extLst>
          </p:cNvPr>
          <p:cNvSpPr>
            <a:spLocks noGrp="1"/>
          </p:cNvSpPr>
          <p:nvPr>
            <p:ph type="title" hasCustomPrompt="1"/>
          </p:nvPr>
        </p:nvSpPr>
        <p:spPr>
          <a:xfrm>
            <a:off x="582613" y="3178683"/>
            <a:ext cx="309048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6010523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53">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7D9F1A-E7A6-A40A-7EF4-4936E4A355BE}"/>
              </a:ext>
            </a:extLst>
          </p:cNvPr>
          <p:cNvSpPr/>
          <p:nvPr userDrawn="1"/>
        </p:nvSpPr>
        <p:spPr>
          <a:xfrm>
            <a:off x="6099142" y="0"/>
            <a:ext cx="6092858"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10;&#10;Description automatically generated">
            <a:extLst>
              <a:ext uri="{FF2B5EF4-FFF2-40B4-BE49-F238E27FC236}">
                <a16:creationId xmlns:a16="http://schemas.microsoft.com/office/drawing/2014/main" id="{C04269C8-8039-9712-4A49-CFBC683723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89714" y="0"/>
            <a:ext cx="6102285" cy="6858000"/>
          </a:xfrm>
          <a:prstGeom prst="rect">
            <a:avLst/>
          </a:prstGeom>
        </p:spPr>
      </p:pic>
      <p:sp>
        <p:nvSpPr>
          <p:cNvPr id="8" name="Title 1">
            <a:extLst>
              <a:ext uri="{FF2B5EF4-FFF2-40B4-BE49-F238E27FC236}">
                <a16:creationId xmlns:a16="http://schemas.microsoft.com/office/drawing/2014/main" id="{54423940-FC5A-B53A-1D51-26AE5D9113EB}"/>
              </a:ext>
            </a:extLst>
          </p:cNvPr>
          <p:cNvSpPr>
            <a:spLocks noGrp="1"/>
          </p:cNvSpPr>
          <p:nvPr>
            <p:ph type="title" hasCustomPrompt="1"/>
          </p:nvPr>
        </p:nvSpPr>
        <p:spPr>
          <a:xfrm>
            <a:off x="582613" y="3178683"/>
            <a:ext cx="309048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Thank you</a:t>
            </a:r>
          </a:p>
        </p:txBody>
      </p:sp>
    </p:spTree>
    <p:extLst>
      <p:ext uri="{BB962C8B-B14F-4D97-AF65-F5344CB8AC3E}">
        <p14:creationId xmlns:p14="http://schemas.microsoft.com/office/powerpoint/2010/main" val="2845069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1">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82">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29">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53">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Agenda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6654BDFF-0582-425B-8F81-E8D9D3259F41}"/>
              </a:ext>
            </a:extLst>
          </p:cNvPr>
          <p:cNvGrpSpPr/>
          <p:nvPr userDrawn="1"/>
        </p:nvGrpSpPr>
        <p:grpSpPr>
          <a:xfrm>
            <a:off x="8211425" y="2600549"/>
            <a:ext cx="2065446" cy="2176416"/>
            <a:chOff x="8211425" y="2600549"/>
            <a:chExt cx="2065446" cy="2176416"/>
          </a:xfrm>
        </p:grpSpPr>
        <p:grpSp>
          <p:nvGrpSpPr>
            <p:cNvPr id="9" name="Group 8">
              <a:extLst>
                <a:ext uri="{FF2B5EF4-FFF2-40B4-BE49-F238E27FC236}">
                  <a16:creationId xmlns:a16="http://schemas.microsoft.com/office/drawing/2014/main" id="{7363616F-3BDD-9243-1623-94F7B19BED40}"/>
                </a:ext>
              </a:extLst>
            </p:cNvPr>
            <p:cNvGrpSpPr/>
            <p:nvPr/>
          </p:nvGrpSpPr>
          <p:grpSpPr>
            <a:xfrm>
              <a:off x="8211425" y="2600549"/>
              <a:ext cx="2065446" cy="1584676"/>
              <a:chOff x="7839340" y="2336579"/>
              <a:chExt cx="2815960" cy="2160494"/>
            </a:xfrm>
          </p:grpSpPr>
          <p:sp>
            <p:nvSpPr>
              <p:cNvPr id="11" name="Rectangle 10">
                <a:extLst>
                  <a:ext uri="{FF2B5EF4-FFF2-40B4-BE49-F238E27FC236}">
                    <a16:creationId xmlns:a16="http://schemas.microsoft.com/office/drawing/2014/main" id="{491B1110-ED4A-D362-B3E2-03EF2B83E934}"/>
                  </a:ext>
                </a:extLst>
              </p:cNvPr>
              <p:cNvSpPr/>
              <p:nvPr/>
            </p:nvSpPr>
            <p:spPr>
              <a:xfrm>
                <a:off x="7839340" y="2336579"/>
                <a:ext cx="2809616" cy="2153352"/>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3F7CAEF-BB0A-9794-B03F-7558B3C54EF9}"/>
                  </a:ext>
                </a:extLst>
              </p:cNvPr>
              <p:cNvSpPr/>
              <p:nvPr/>
            </p:nvSpPr>
            <p:spPr>
              <a:xfrm>
                <a:off x="9569962" y="2581139"/>
                <a:ext cx="661851" cy="6618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30">
                <a:extLst>
                  <a:ext uri="{FF2B5EF4-FFF2-40B4-BE49-F238E27FC236}">
                    <a16:creationId xmlns:a16="http://schemas.microsoft.com/office/drawing/2014/main" id="{DCA6743D-6FE1-54ED-A168-7473C77E412F}"/>
                  </a:ext>
                </a:extLst>
              </p:cNvPr>
              <p:cNvSpPr/>
              <p:nvPr/>
            </p:nvSpPr>
            <p:spPr>
              <a:xfrm>
                <a:off x="7848600" y="3165603"/>
                <a:ext cx="1965961" cy="1331470"/>
              </a:xfrm>
              <a:custGeom>
                <a:avLst/>
                <a:gdLst>
                  <a:gd name="connsiteX0" fmla="*/ 0 w 2290355"/>
                  <a:gd name="connsiteY0" fmla="*/ 1331470 h 1331470"/>
                  <a:gd name="connsiteX1" fmla="*/ 1145178 w 2290355"/>
                  <a:gd name="connsiteY1" fmla="*/ 0 h 1331470"/>
                  <a:gd name="connsiteX2" fmla="*/ 2290355 w 2290355"/>
                  <a:gd name="connsiteY2" fmla="*/ 1331470 h 1331470"/>
                  <a:gd name="connsiteX3" fmla="*/ 0 w 2290355"/>
                  <a:gd name="connsiteY3"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0 w 2290355"/>
                  <a:gd name="connsiteY4" fmla="*/ 1331470 h 1331470"/>
                  <a:gd name="connsiteX0" fmla="*/ 0 w 2290355"/>
                  <a:gd name="connsiteY0" fmla="*/ 1331470 h 1331470"/>
                  <a:gd name="connsiteX1" fmla="*/ 324394 w 2290355"/>
                  <a:gd name="connsiteY1" fmla="*/ 949197 h 1331470"/>
                  <a:gd name="connsiteX2" fmla="*/ 1145178 w 2290355"/>
                  <a:gd name="connsiteY2" fmla="*/ 0 h 1331470"/>
                  <a:gd name="connsiteX3" fmla="*/ 2290355 w 2290355"/>
                  <a:gd name="connsiteY3" fmla="*/ 1331470 h 1331470"/>
                  <a:gd name="connsiteX4" fmla="*/ 330744 w 2290355"/>
                  <a:gd name="connsiteY4" fmla="*/ 1330197 h 1331470"/>
                  <a:gd name="connsiteX5" fmla="*/ 0 w 2290355"/>
                  <a:gd name="connsiteY5" fmla="*/ 1331470 h 1331470"/>
                  <a:gd name="connsiteX0" fmla="*/ 5806 w 1965961"/>
                  <a:gd name="connsiteY0" fmla="*/ 1318770 h 1331470"/>
                  <a:gd name="connsiteX1" fmla="*/ 0 w 1965961"/>
                  <a:gd name="connsiteY1" fmla="*/ 949197 h 1331470"/>
                  <a:gd name="connsiteX2" fmla="*/ 820784 w 1965961"/>
                  <a:gd name="connsiteY2" fmla="*/ 0 h 1331470"/>
                  <a:gd name="connsiteX3" fmla="*/ 1965961 w 1965961"/>
                  <a:gd name="connsiteY3" fmla="*/ 1331470 h 1331470"/>
                  <a:gd name="connsiteX4" fmla="*/ 6350 w 1965961"/>
                  <a:gd name="connsiteY4" fmla="*/ 1330197 h 1331470"/>
                  <a:gd name="connsiteX5" fmla="*/ 5806 w 1965961"/>
                  <a:gd name="connsiteY5" fmla="*/ 1318770 h 133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5961" h="1331470">
                    <a:moveTo>
                      <a:pt x="5806" y="1318770"/>
                    </a:moveTo>
                    <a:cubicBezTo>
                      <a:pt x="3871" y="1195579"/>
                      <a:pt x="1935" y="1072388"/>
                      <a:pt x="0" y="949197"/>
                    </a:cubicBezTo>
                    <a:lnTo>
                      <a:pt x="820784" y="0"/>
                    </a:lnTo>
                    <a:lnTo>
                      <a:pt x="1965961" y="1331470"/>
                    </a:lnTo>
                    <a:lnTo>
                      <a:pt x="6350" y="1330197"/>
                    </a:lnTo>
                    <a:cubicBezTo>
                      <a:pt x="6169" y="1326388"/>
                      <a:pt x="5987" y="1322579"/>
                      <a:pt x="5806" y="1318770"/>
                    </a:cubicBez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31">
                <a:extLst>
                  <a:ext uri="{FF2B5EF4-FFF2-40B4-BE49-F238E27FC236}">
                    <a16:creationId xmlns:a16="http://schemas.microsoft.com/office/drawing/2014/main" id="{0D6FDE36-16EA-C0BB-B778-CB4034BCF812}"/>
                  </a:ext>
                </a:extLst>
              </p:cNvPr>
              <p:cNvSpPr/>
              <p:nvPr/>
            </p:nvSpPr>
            <p:spPr>
              <a:xfrm>
                <a:off x="8890358" y="3494691"/>
                <a:ext cx="1764942" cy="1002382"/>
              </a:xfrm>
              <a:custGeom>
                <a:avLst/>
                <a:gdLst>
                  <a:gd name="connsiteX0" fmla="*/ 0 w 2037808"/>
                  <a:gd name="connsiteY0" fmla="*/ 1002382 h 1002382"/>
                  <a:gd name="connsiteX1" fmla="*/ 1018904 w 2037808"/>
                  <a:gd name="connsiteY1" fmla="*/ 0 h 1002382"/>
                  <a:gd name="connsiteX2" fmla="*/ 2037808 w 2037808"/>
                  <a:gd name="connsiteY2" fmla="*/ 1002382 h 1002382"/>
                  <a:gd name="connsiteX3" fmla="*/ 0 w 2037808"/>
                  <a:gd name="connsiteY3"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0 w 2037808"/>
                  <a:gd name="connsiteY4" fmla="*/ 1002382 h 1002382"/>
                  <a:gd name="connsiteX0" fmla="*/ 0 w 2037808"/>
                  <a:gd name="connsiteY0" fmla="*/ 1002382 h 1002382"/>
                  <a:gd name="connsiteX1" fmla="*/ 1018904 w 2037808"/>
                  <a:gd name="connsiteY1" fmla="*/ 0 h 1002382"/>
                  <a:gd name="connsiteX2" fmla="*/ 1764942 w 2037808"/>
                  <a:gd name="connsiteY2" fmla="*/ 734409 h 1002382"/>
                  <a:gd name="connsiteX3" fmla="*/ 2037808 w 2037808"/>
                  <a:gd name="connsiteY3" fmla="*/ 1002382 h 1002382"/>
                  <a:gd name="connsiteX4" fmla="*/ 1752242 w 2037808"/>
                  <a:gd name="connsiteY4" fmla="*/ 1001109 h 1002382"/>
                  <a:gd name="connsiteX5" fmla="*/ 0 w 2037808"/>
                  <a:gd name="connsiteY5" fmla="*/ 1002382 h 1002382"/>
                  <a:gd name="connsiteX0" fmla="*/ 0 w 1764942"/>
                  <a:gd name="connsiteY0" fmla="*/ 1002382 h 1002382"/>
                  <a:gd name="connsiteX1" fmla="*/ 1018904 w 1764942"/>
                  <a:gd name="connsiteY1" fmla="*/ 0 h 1002382"/>
                  <a:gd name="connsiteX2" fmla="*/ 1764942 w 1764942"/>
                  <a:gd name="connsiteY2" fmla="*/ 734409 h 1002382"/>
                  <a:gd name="connsiteX3" fmla="*/ 1752058 w 1764942"/>
                  <a:gd name="connsiteY3" fmla="*/ 989682 h 1002382"/>
                  <a:gd name="connsiteX4" fmla="*/ 1752242 w 1764942"/>
                  <a:gd name="connsiteY4" fmla="*/ 1001109 h 1002382"/>
                  <a:gd name="connsiteX5" fmla="*/ 0 w 1764942"/>
                  <a:gd name="connsiteY5" fmla="*/ 1002382 h 1002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4942" h="1002382">
                    <a:moveTo>
                      <a:pt x="0" y="1002382"/>
                    </a:moveTo>
                    <a:lnTo>
                      <a:pt x="1018904" y="0"/>
                    </a:lnTo>
                    <a:lnTo>
                      <a:pt x="1764942" y="734409"/>
                    </a:lnTo>
                    <a:lnTo>
                      <a:pt x="1752058" y="989682"/>
                    </a:lnTo>
                    <a:cubicBezTo>
                      <a:pt x="1752119" y="993491"/>
                      <a:pt x="1752181" y="997300"/>
                      <a:pt x="1752242" y="1001109"/>
                    </a:cubicBezTo>
                    <a:lnTo>
                      <a:pt x="0" y="1002382"/>
                    </a:lnTo>
                    <a:close/>
                  </a:path>
                </a:pathLst>
              </a:custGeom>
              <a:solidFill>
                <a:schemeClr val="bg1"/>
              </a:solidFill>
              <a:ln w="0" cap="rnd">
                <a:no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6B21C68F-250E-1F78-899B-2794D6B85585}"/>
                </a:ext>
              </a:extLst>
            </p:cNvPr>
            <p:cNvSpPr txBox="1"/>
            <p:nvPr/>
          </p:nvSpPr>
          <p:spPr>
            <a:xfrm>
              <a:off x="8211425" y="4376855"/>
              <a:ext cx="2060793" cy="400110"/>
            </a:xfrm>
            <a:prstGeom prst="rect">
              <a:avLst/>
            </a:prstGeom>
            <a:noFill/>
          </p:spPr>
          <p:txBody>
            <a:bodyPr wrap="square" rtlCol="0">
              <a:spAutoFit/>
            </a:bodyPr>
            <a:lstStyle/>
            <a:p>
              <a:pPr algn="ctr"/>
              <a:r>
                <a:rPr lang="en-US" sz="2000" b="1">
                  <a:solidFill>
                    <a:schemeClr val="bg1"/>
                  </a:solidFill>
                  <a:latin typeface="Segoe UI" panose="020B0502040204020203" pitchFamily="34" charset="0"/>
                  <a:cs typeface="Segoe UI" panose="020B0502040204020203" pitchFamily="34" charset="0"/>
                </a:rPr>
                <a:t>ADD IMAGE</a:t>
              </a:r>
            </a:p>
          </p:txBody>
        </p:sp>
      </p:gr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4">
            <a:extLst>
              <a:ext uri="{FF2B5EF4-FFF2-40B4-BE49-F238E27FC236}">
                <a16:creationId xmlns:a16="http://schemas.microsoft.com/office/drawing/2014/main" id="{DCF72E09-5691-C8C7-1DE5-73AAB9B8E856}"/>
              </a:ext>
            </a:extLst>
          </p:cNvPr>
          <p:cNvSpPr>
            <a:spLocks noGrp="1"/>
          </p:cNvSpPr>
          <p:nvPr>
            <p:ph type="pic" sz="quarter" idx="11"/>
          </p:nvPr>
        </p:nvSpPr>
        <p:spPr>
          <a:xfrm>
            <a:off x="7183438" y="1216818"/>
            <a:ext cx="4424362" cy="4424363"/>
          </a:xfrm>
        </p:spPr>
        <p:txBody>
          <a:bodyPr/>
          <a:lstStyle/>
          <a:p>
            <a:endParaRPr lang="en-US"/>
          </a:p>
        </p:txBody>
      </p:sp>
    </p:spTree>
    <p:extLst>
      <p:ext uri="{BB962C8B-B14F-4D97-AF65-F5344CB8AC3E}">
        <p14:creationId xmlns:p14="http://schemas.microsoft.com/office/powerpoint/2010/main" val="2674243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83326"/>
            <a:ext cx="11018520" cy="553998"/>
          </a:xfrm>
        </p:spPr>
        <p:txBody>
          <a:bodyPr/>
          <a:lstStyle/>
          <a:p>
            <a:r>
              <a:rPr lang="en-US"/>
              <a:t>Click to edit Master title style</a:t>
            </a:r>
          </a:p>
        </p:txBody>
      </p:sp>
    </p:spTree>
    <p:extLst>
      <p:ext uri="{BB962C8B-B14F-4D97-AF65-F5344CB8AC3E}">
        <p14:creationId xmlns:p14="http://schemas.microsoft.com/office/powerpoint/2010/main" val="2844750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7A7ADA-9572-7181-EE50-EDC638D61B9D}"/>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pic>
        <p:nvPicPr>
          <p:cNvPr id="4" name="Picture 3">
            <a:extLst>
              <a:ext uri="{FF2B5EF4-FFF2-40B4-BE49-F238E27FC236}">
                <a16:creationId xmlns:a16="http://schemas.microsoft.com/office/drawing/2014/main" id="{CB8BF68A-2A57-B058-E099-5D775A9F99AB}"/>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5" name="Text Box 3" descr="This is a copyright notice that should be included on the final slide.">
            <a:extLst>
              <a:ext uri="{FF2B5EF4-FFF2-40B4-BE49-F238E27FC236}">
                <a16:creationId xmlns:a16="http://schemas.microsoft.com/office/drawing/2014/main" id="{48B9B72E-307C-9371-1AF7-8995D5E249D5}"/>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77609316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0"/>
            <a:ext cx="12192000" cy="3200400"/>
          </a:xfrm>
          <a:gradFill flip="none" rotWithShape="1">
            <a:gsLst>
              <a:gs pos="21000">
                <a:srgbClr val="000000">
                  <a:alpha val="70000"/>
                </a:srgbClr>
              </a:gs>
              <a:gs pos="100000">
                <a:srgbClr val="000000">
                  <a:alpha val="0"/>
                </a:srgbClr>
              </a:gs>
            </a:gsLst>
            <a:lin ang="5400000" scaled="1"/>
            <a:tileRect/>
          </a:gradFill>
        </p:spPr>
        <p:txBody>
          <a:bodyPr lIns="585216" tIns="457200" rIns="585216" bIns="585216"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47953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69802076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22354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9.xml"/><Relationship Id="rId7" Type="http://schemas.openxmlformats.org/officeDocument/2006/relationships/image" Target="../media/image21.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image" Target="../media/image24.emf"/><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theme" Target="../theme/theme3.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8" Type="http://schemas.openxmlformats.org/officeDocument/2006/relationships/slideLayout" Target="../slideLayouts/slideLayout79.xml"/><Relationship Id="rId3"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33.xml"/><Relationship Id="rId21" Type="http://schemas.openxmlformats.org/officeDocument/2006/relationships/slideLayout" Target="../slideLayouts/slideLayout128.xml"/><Relationship Id="rId42" Type="http://schemas.openxmlformats.org/officeDocument/2006/relationships/slideLayout" Target="../slideLayouts/slideLayout149.xml"/><Relationship Id="rId47" Type="http://schemas.openxmlformats.org/officeDocument/2006/relationships/slideLayout" Target="../slideLayouts/slideLayout154.xml"/><Relationship Id="rId63" Type="http://schemas.openxmlformats.org/officeDocument/2006/relationships/slideLayout" Target="../slideLayouts/slideLayout170.xml"/><Relationship Id="rId68" Type="http://schemas.openxmlformats.org/officeDocument/2006/relationships/slideLayout" Target="../slideLayouts/slideLayout175.xml"/><Relationship Id="rId16" Type="http://schemas.openxmlformats.org/officeDocument/2006/relationships/slideLayout" Target="../slideLayouts/slideLayout123.xml"/><Relationship Id="rId11" Type="http://schemas.openxmlformats.org/officeDocument/2006/relationships/slideLayout" Target="../slideLayouts/slideLayout118.xml"/><Relationship Id="rId24" Type="http://schemas.openxmlformats.org/officeDocument/2006/relationships/slideLayout" Target="../slideLayouts/slideLayout131.xml"/><Relationship Id="rId32" Type="http://schemas.openxmlformats.org/officeDocument/2006/relationships/slideLayout" Target="../slideLayouts/slideLayout139.xml"/><Relationship Id="rId37" Type="http://schemas.openxmlformats.org/officeDocument/2006/relationships/slideLayout" Target="../slideLayouts/slideLayout144.xml"/><Relationship Id="rId40" Type="http://schemas.openxmlformats.org/officeDocument/2006/relationships/slideLayout" Target="../slideLayouts/slideLayout147.xml"/><Relationship Id="rId45" Type="http://schemas.openxmlformats.org/officeDocument/2006/relationships/slideLayout" Target="../slideLayouts/slideLayout152.xml"/><Relationship Id="rId53" Type="http://schemas.openxmlformats.org/officeDocument/2006/relationships/slideLayout" Target="../slideLayouts/slideLayout160.xml"/><Relationship Id="rId58" Type="http://schemas.openxmlformats.org/officeDocument/2006/relationships/slideLayout" Target="../slideLayouts/slideLayout165.xml"/><Relationship Id="rId66" Type="http://schemas.openxmlformats.org/officeDocument/2006/relationships/slideLayout" Target="../slideLayouts/slideLayout173.xml"/><Relationship Id="rId74" Type="http://schemas.openxmlformats.org/officeDocument/2006/relationships/slideLayout" Target="../slideLayouts/slideLayout181.xml"/><Relationship Id="rId79" Type="http://schemas.openxmlformats.org/officeDocument/2006/relationships/theme" Target="../theme/theme4.xml"/><Relationship Id="rId5" Type="http://schemas.openxmlformats.org/officeDocument/2006/relationships/slideLayout" Target="../slideLayouts/slideLayout112.xml"/><Relationship Id="rId61" Type="http://schemas.openxmlformats.org/officeDocument/2006/relationships/slideLayout" Target="../slideLayouts/slideLayout168.xml"/><Relationship Id="rId19" Type="http://schemas.openxmlformats.org/officeDocument/2006/relationships/slideLayout" Target="../slideLayouts/slideLayout126.xml"/><Relationship Id="rId14" Type="http://schemas.openxmlformats.org/officeDocument/2006/relationships/slideLayout" Target="../slideLayouts/slideLayout121.xml"/><Relationship Id="rId22" Type="http://schemas.openxmlformats.org/officeDocument/2006/relationships/slideLayout" Target="../slideLayouts/slideLayout129.xml"/><Relationship Id="rId27" Type="http://schemas.openxmlformats.org/officeDocument/2006/relationships/slideLayout" Target="../slideLayouts/slideLayout134.xml"/><Relationship Id="rId30" Type="http://schemas.openxmlformats.org/officeDocument/2006/relationships/slideLayout" Target="../slideLayouts/slideLayout137.xml"/><Relationship Id="rId35" Type="http://schemas.openxmlformats.org/officeDocument/2006/relationships/slideLayout" Target="../slideLayouts/slideLayout142.xml"/><Relationship Id="rId43" Type="http://schemas.openxmlformats.org/officeDocument/2006/relationships/slideLayout" Target="../slideLayouts/slideLayout150.xml"/><Relationship Id="rId48" Type="http://schemas.openxmlformats.org/officeDocument/2006/relationships/slideLayout" Target="../slideLayouts/slideLayout155.xml"/><Relationship Id="rId56" Type="http://schemas.openxmlformats.org/officeDocument/2006/relationships/slideLayout" Target="../slideLayouts/slideLayout163.xml"/><Relationship Id="rId64" Type="http://schemas.openxmlformats.org/officeDocument/2006/relationships/slideLayout" Target="../slideLayouts/slideLayout171.xml"/><Relationship Id="rId69" Type="http://schemas.openxmlformats.org/officeDocument/2006/relationships/slideLayout" Target="../slideLayouts/slideLayout176.xml"/><Relationship Id="rId77" Type="http://schemas.openxmlformats.org/officeDocument/2006/relationships/slideLayout" Target="../slideLayouts/slideLayout184.xml"/><Relationship Id="rId8" Type="http://schemas.openxmlformats.org/officeDocument/2006/relationships/slideLayout" Target="../slideLayouts/slideLayout115.xml"/><Relationship Id="rId51" Type="http://schemas.openxmlformats.org/officeDocument/2006/relationships/slideLayout" Target="../slideLayouts/slideLayout158.xml"/><Relationship Id="rId72" Type="http://schemas.openxmlformats.org/officeDocument/2006/relationships/slideLayout" Target="../slideLayouts/slideLayout179.xml"/><Relationship Id="rId80" Type="http://schemas.openxmlformats.org/officeDocument/2006/relationships/image" Target="../media/image24.emf"/><Relationship Id="rId3" Type="http://schemas.openxmlformats.org/officeDocument/2006/relationships/slideLayout" Target="../slideLayouts/slideLayout110.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5" Type="http://schemas.openxmlformats.org/officeDocument/2006/relationships/slideLayout" Target="../slideLayouts/slideLayout132.xml"/><Relationship Id="rId33" Type="http://schemas.openxmlformats.org/officeDocument/2006/relationships/slideLayout" Target="../slideLayouts/slideLayout140.xml"/><Relationship Id="rId38" Type="http://schemas.openxmlformats.org/officeDocument/2006/relationships/slideLayout" Target="../slideLayouts/slideLayout145.xml"/><Relationship Id="rId46" Type="http://schemas.openxmlformats.org/officeDocument/2006/relationships/slideLayout" Target="../slideLayouts/slideLayout153.xml"/><Relationship Id="rId59" Type="http://schemas.openxmlformats.org/officeDocument/2006/relationships/slideLayout" Target="../slideLayouts/slideLayout166.xml"/><Relationship Id="rId67" Type="http://schemas.openxmlformats.org/officeDocument/2006/relationships/slideLayout" Target="../slideLayouts/slideLayout174.xml"/><Relationship Id="rId20" Type="http://schemas.openxmlformats.org/officeDocument/2006/relationships/slideLayout" Target="../slideLayouts/slideLayout127.xml"/><Relationship Id="rId41" Type="http://schemas.openxmlformats.org/officeDocument/2006/relationships/slideLayout" Target="../slideLayouts/slideLayout148.xml"/><Relationship Id="rId54" Type="http://schemas.openxmlformats.org/officeDocument/2006/relationships/slideLayout" Target="../slideLayouts/slideLayout161.xml"/><Relationship Id="rId62" Type="http://schemas.openxmlformats.org/officeDocument/2006/relationships/slideLayout" Target="../slideLayouts/slideLayout169.xml"/><Relationship Id="rId70" Type="http://schemas.openxmlformats.org/officeDocument/2006/relationships/slideLayout" Target="../slideLayouts/slideLayout177.xml"/><Relationship Id="rId75" Type="http://schemas.openxmlformats.org/officeDocument/2006/relationships/slideLayout" Target="../slideLayouts/slideLayout182.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5" Type="http://schemas.openxmlformats.org/officeDocument/2006/relationships/slideLayout" Target="../slideLayouts/slideLayout122.xml"/><Relationship Id="rId23" Type="http://schemas.openxmlformats.org/officeDocument/2006/relationships/slideLayout" Target="../slideLayouts/slideLayout130.xml"/><Relationship Id="rId28" Type="http://schemas.openxmlformats.org/officeDocument/2006/relationships/slideLayout" Target="../slideLayouts/slideLayout135.xml"/><Relationship Id="rId36" Type="http://schemas.openxmlformats.org/officeDocument/2006/relationships/slideLayout" Target="../slideLayouts/slideLayout143.xml"/><Relationship Id="rId49" Type="http://schemas.openxmlformats.org/officeDocument/2006/relationships/slideLayout" Target="../slideLayouts/slideLayout156.xml"/><Relationship Id="rId57" Type="http://schemas.openxmlformats.org/officeDocument/2006/relationships/slideLayout" Target="../slideLayouts/slideLayout164.xml"/><Relationship Id="rId10" Type="http://schemas.openxmlformats.org/officeDocument/2006/relationships/slideLayout" Target="../slideLayouts/slideLayout117.xml"/><Relationship Id="rId31" Type="http://schemas.openxmlformats.org/officeDocument/2006/relationships/slideLayout" Target="../slideLayouts/slideLayout138.xml"/><Relationship Id="rId44" Type="http://schemas.openxmlformats.org/officeDocument/2006/relationships/slideLayout" Target="../slideLayouts/slideLayout151.xml"/><Relationship Id="rId52" Type="http://schemas.openxmlformats.org/officeDocument/2006/relationships/slideLayout" Target="../slideLayouts/slideLayout159.xml"/><Relationship Id="rId60" Type="http://schemas.openxmlformats.org/officeDocument/2006/relationships/slideLayout" Target="../slideLayouts/slideLayout167.xml"/><Relationship Id="rId65" Type="http://schemas.openxmlformats.org/officeDocument/2006/relationships/slideLayout" Target="../slideLayouts/slideLayout172.xml"/><Relationship Id="rId73" Type="http://schemas.openxmlformats.org/officeDocument/2006/relationships/slideLayout" Target="../slideLayouts/slideLayout180.xml"/><Relationship Id="rId78" Type="http://schemas.openxmlformats.org/officeDocument/2006/relationships/slideLayout" Target="../slideLayouts/slideLayout185.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9" Type="http://schemas.openxmlformats.org/officeDocument/2006/relationships/slideLayout" Target="../slideLayouts/slideLayout146.xml"/><Relationship Id="rId34" Type="http://schemas.openxmlformats.org/officeDocument/2006/relationships/slideLayout" Target="../slideLayouts/slideLayout141.xml"/><Relationship Id="rId50" Type="http://schemas.openxmlformats.org/officeDocument/2006/relationships/slideLayout" Target="../slideLayouts/slideLayout157.xml"/><Relationship Id="rId55" Type="http://schemas.openxmlformats.org/officeDocument/2006/relationships/slideLayout" Target="../slideLayouts/slideLayout162.xml"/><Relationship Id="rId76" Type="http://schemas.openxmlformats.org/officeDocument/2006/relationships/slideLayout" Target="../slideLayouts/slideLayout183.xml"/><Relationship Id="rId7" Type="http://schemas.openxmlformats.org/officeDocument/2006/relationships/slideLayout" Target="../slideLayouts/slideLayout114.xml"/><Relationship Id="rId71" Type="http://schemas.openxmlformats.org/officeDocument/2006/relationships/slideLayout" Target="../slideLayouts/slideLayout178.xml"/><Relationship Id="rId2" Type="http://schemas.openxmlformats.org/officeDocument/2006/relationships/slideLayout" Target="../slideLayouts/slideLayout109.xml"/><Relationship Id="rId29" Type="http://schemas.openxmlformats.org/officeDocument/2006/relationships/slideLayout" Target="../slideLayouts/slideLayout1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theme" Target="../theme/theme5.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1377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9" r:id="rId38"/>
    <p:sldLayoutId id="2147483700" r:id="rId39"/>
    <p:sldLayoutId id="2147483713" r:id="rId40"/>
    <p:sldLayoutId id="2147483714" r:id="rId41"/>
    <p:sldLayoutId id="2147483715" r:id="rId42"/>
    <p:sldLayoutId id="2147483716" r:id="rId43"/>
    <p:sldLayoutId id="2147484006" r:id="rId44"/>
    <p:sldLayoutId id="2147483720" r:id="rId45"/>
    <p:sldLayoutId id="2147483721" r:id="rId46"/>
    <p:sldLayoutId id="2147483722" r:id="rId47"/>
    <p:sldLayoutId id="2147483723" r:id="rId48"/>
    <p:sldLayoutId id="2147483724" r:id="rId49"/>
    <p:sldLayoutId id="2147483725" r:id="rId50"/>
    <p:sldLayoutId id="2147484007" r:id="rId51"/>
    <p:sldLayoutId id="2147484050" r:id="rId52"/>
    <p:sldLayoutId id="2147484053" r:id="rId53"/>
    <p:sldLayoutId id="2147484054" r:id="rId54"/>
    <p:sldLayoutId id="2147484055" r:id="rId55"/>
    <p:sldLayoutId id="2147484057" r:id="rId56"/>
    <p:sldLayoutId id="2147484071" r:id="rId57"/>
    <p:sldLayoutId id="2147484072" r:id="rId58"/>
    <p:sldLayoutId id="2147484073" r:id="rId59"/>
    <p:sldLayoutId id="2147484074" r:id="rId60"/>
    <p:sldLayoutId id="2147484075" r:id="rId61"/>
    <p:sldLayoutId id="2147484076" r:id="rId62"/>
    <p:sldLayoutId id="2147484077" r:id="rId63"/>
    <p:sldLayoutId id="2147484078" r:id="rId64"/>
    <p:sldLayoutId id="2147484079" r:id="rId65"/>
    <p:sldLayoutId id="2147484080" r:id="rId66"/>
  </p:sldLayoutIdLst>
  <p:transition>
    <p:fade/>
  </p:transition>
  <p:hf hdr="0" dt="0"/>
  <p:txStyles>
    <p:titleStyle>
      <a:lvl1pPr algn="l" defTabSz="914367" rtl="0" eaLnBrk="1" latinLnBrk="0" hangingPunct="1">
        <a:lnSpc>
          <a:spcPct val="90000"/>
        </a:lnSpc>
        <a:spcBef>
          <a:spcPct val="0"/>
        </a:spcBef>
        <a:buNone/>
        <a:defRPr lang="en-US" sz="3137" b="0" kern="1200" cap="none" spc="-147"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66107634"/>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4674032"/>
      </p:ext>
    </p:extLst>
  </p:cSld>
  <p:clrMap bg1="lt1" tx1="dk1" bg2="lt2" tx2="dk2" accent1="accent1" accent2="accent2" accent3="accent3" accent4="accent4" accent5="accent5" accent6="accent6" hlink="hlink" folHlink="folHlink"/>
  <p:sldLayoutIdLst>
    <p:sldLayoutId id="2147484013" r:id="rId1"/>
    <p:sldLayoutId id="2147484014" r:id="rId2"/>
    <p:sldLayoutId id="2147484015" r:id="rId3"/>
    <p:sldLayoutId id="2147484016" r:id="rId4"/>
    <p:sldLayoutId id="2147484017" r:id="rId5"/>
    <p:sldLayoutId id="2147484018" r:id="rId6"/>
    <p:sldLayoutId id="2147484019" r:id="rId7"/>
    <p:sldLayoutId id="2147484020" r:id="rId8"/>
    <p:sldLayoutId id="2147484021" r:id="rId9"/>
    <p:sldLayoutId id="2147484022" r:id="rId10"/>
    <p:sldLayoutId id="2147484023" r:id="rId11"/>
    <p:sldLayoutId id="2147484024" r:id="rId12"/>
    <p:sldLayoutId id="2147484025" r:id="rId13"/>
    <p:sldLayoutId id="2147484026" r:id="rId14"/>
    <p:sldLayoutId id="2147484027" r:id="rId15"/>
    <p:sldLayoutId id="2147484028" r:id="rId16"/>
    <p:sldLayoutId id="2147484029" r:id="rId17"/>
    <p:sldLayoutId id="2147484030" r:id="rId18"/>
    <p:sldLayoutId id="2147484031" r:id="rId19"/>
    <p:sldLayoutId id="2147484032" r:id="rId20"/>
    <p:sldLayoutId id="2147484033" r:id="rId21"/>
    <p:sldLayoutId id="2147484034" r:id="rId22"/>
    <p:sldLayoutId id="2147484035" r:id="rId23"/>
    <p:sldLayoutId id="2147484036" r:id="rId24"/>
    <p:sldLayoutId id="2147484037" r:id="rId25"/>
    <p:sldLayoutId id="2147484038" r:id="rId26"/>
    <p:sldLayoutId id="2147484039" r:id="rId27"/>
    <p:sldLayoutId id="2147484040" r:id="rId28"/>
    <p:sldLayoutId id="2147484041" r:id="rId29"/>
    <p:sldLayoutId id="2147484042" r:id="rId30"/>
    <p:sldLayoutId id="2147484043" r:id="rId31"/>
    <p:sldLayoutId id="2147484044" r:id="rId32"/>
    <p:sldLayoutId id="2147484045" r:id="rId33"/>
    <p:sldLayoutId id="2147484046" r:id="rId34"/>
    <p:sldLayoutId id="2147484047" r:id="rId35"/>
    <p:sldLayoutId id="2147484049"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2829305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0" r:id="rId32"/>
    <p:sldLayoutId id="2147483831" r:id="rId33"/>
    <p:sldLayoutId id="2147483832" r:id="rId34"/>
    <p:sldLayoutId id="2147483833" r:id="rId35"/>
    <p:sldLayoutId id="2147483834" r:id="rId36"/>
    <p:sldLayoutId id="2147483835" r:id="rId37"/>
    <p:sldLayoutId id="2147483836" r:id="rId38"/>
    <p:sldLayoutId id="2147483837" r:id="rId39"/>
    <p:sldLayoutId id="2147483838" r:id="rId40"/>
    <p:sldLayoutId id="2147483839" r:id="rId41"/>
    <p:sldLayoutId id="2147483840" r:id="rId42"/>
    <p:sldLayoutId id="2147483841" r:id="rId43"/>
    <p:sldLayoutId id="2147483842" r:id="rId44"/>
    <p:sldLayoutId id="2147483843" r:id="rId45"/>
    <p:sldLayoutId id="2147483844" r:id="rId46"/>
    <p:sldLayoutId id="2147483845" r:id="rId47"/>
    <p:sldLayoutId id="2147483846" r:id="rId48"/>
    <p:sldLayoutId id="2147483847" r:id="rId49"/>
    <p:sldLayoutId id="2147483848" r:id="rId50"/>
    <p:sldLayoutId id="2147483849" r:id="rId51"/>
    <p:sldLayoutId id="2147483850" r:id="rId52"/>
    <p:sldLayoutId id="2147483851" r:id="rId53"/>
    <p:sldLayoutId id="2147483852" r:id="rId54"/>
    <p:sldLayoutId id="2147483853" r:id="rId55"/>
    <p:sldLayoutId id="2147483854" r:id="rId56"/>
    <p:sldLayoutId id="2147483855" r:id="rId57"/>
    <p:sldLayoutId id="2147483856" r:id="rId58"/>
    <p:sldLayoutId id="2147483857" r:id="rId59"/>
    <p:sldLayoutId id="2147483858" r:id="rId60"/>
    <p:sldLayoutId id="2147483859" r:id="rId61"/>
    <p:sldLayoutId id="2147483860" r:id="rId62"/>
    <p:sldLayoutId id="2147483861" r:id="rId63"/>
    <p:sldLayoutId id="2147483862" r:id="rId64"/>
    <p:sldLayoutId id="2147483863" r:id="rId65"/>
    <p:sldLayoutId id="2147483864" r:id="rId66"/>
    <p:sldLayoutId id="2147483865" r:id="rId67"/>
    <p:sldLayoutId id="2147483866" r:id="rId68"/>
    <p:sldLayoutId id="2147483867" r:id="rId69"/>
    <p:sldLayoutId id="2147483868" r:id="rId70"/>
    <p:sldLayoutId id="2147483869" r:id="rId71"/>
    <p:sldLayoutId id="2147483870" r:id="rId72"/>
    <p:sldLayoutId id="2147483871" r:id="rId73"/>
    <p:sldLayoutId id="2147483872" r:id="rId74"/>
    <p:sldLayoutId id="2147483873" r:id="rId75"/>
    <p:sldLayoutId id="2147483874" r:id="rId76"/>
    <p:sldLayoutId id="2147483875" r:id="rId77"/>
    <p:sldLayoutId id="2147483876"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83624D-C350-B9C3-5CB4-E597F42DF6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09D99E-3A16-24CC-261A-21DD30F337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22E35F-5CE5-F622-EC2D-C82BCD4D4D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112A48-48CA-4C53-A8D5-67BC08973497}" type="datetimeFigureOut">
              <a:rPr lang="en-US" smtClean="0"/>
              <a:t>4/15/2025</a:t>
            </a:fld>
            <a:endParaRPr lang="en-US"/>
          </a:p>
        </p:txBody>
      </p:sp>
      <p:sp>
        <p:nvSpPr>
          <p:cNvPr id="5" name="Footer Placeholder 4">
            <a:extLst>
              <a:ext uri="{FF2B5EF4-FFF2-40B4-BE49-F238E27FC236}">
                <a16:creationId xmlns:a16="http://schemas.microsoft.com/office/drawing/2014/main" id="{AEBC3E28-779B-A268-C638-8C4A87C4DE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D942306-01C9-A512-B79E-A08A9DBAC8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3BE48D6-0DFD-49E0-8C47-42766F030C84}" type="slidenum">
              <a:rPr lang="en-US" smtClean="0"/>
              <a:t>‹#›</a:t>
            </a:fld>
            <a:endParaRPr lang="en-US"/>
          </a:p>
        </p:txBody>
      </p:sp>
    </p:spTree>
    <p:extLst>
      <p:ext uri="{BB962C8B-B14F-4D97-AF65-F5344CB8AC3E}">
        <p14:creationId xmlns:p14="http://schemas.microsoft.com/office/powerpoint/2010/main" val="556718308"/>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9.xml"/><Relationship Id="rId7" Type="http://schemas.openxmlformats.org/officeDocument/2006/relationships/image" Target="../media/image87.png"/><Relationship Id="rId2" Type="http://schemas.openxmlformats.org/officeDocument/2006/relationships/slideLayout" Target="../slideLayouts/slideLayout60.xml"/><Relationship Id="rId1" Type="http://schemas.openxmlformats.org/officeDocument/2006/relationships/themeOverride" Target="../theme/themeOverride3.xml"/><Relationship Id="rId6" Type="http://schemas.openxmlformats.org/officeDocument/2006/relationships/image" Target="../media/image86.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hyperlink" Target="myaccount.Microsoft.com" TargetMode="External"/><Relationship Id="rId9" Type="http://schemas.openxmlformats.org/officeDocument/2006/relationships/image" Target="../media/image8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3.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94.png"/></Relationships>
</file>

<file path=ppt/slides/_rels/slide1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43.xml"/><Relationship Id="rId4" Type="http://schemas.openxmlformats.org/officeDocument/2006/relationships/image" Target="../media/image9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98.png"/><Relationship Id="rId4"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16.xml"/><Relationship Id="rId1" Type="http://schemas.openxmlformats.org/officeDocument/2006/relationships/slideLayout" Target="../slideLayouts/slideLayout58.xml"/><Relationship Id="rId6" Type="http://schemas.openxmlformats.org/officeDocument/2006/relationships/hyperlink" Target="https://aka.ms/vcsample" TargetMode="External"/><Relationship Id="rId5" Type="http://schemas.openxmlformats.org/officeDocument/2006/relationships/image" Target="../media/image101.png"/><Relationship Id="rId4" Type="http://schemas.openxmlformats.org/officeDocument/2006/relationships/image" Target="../media/image100.png"/><Relationship Id="rId9" Type="http://schemas.openxmlformats.org/officeDocument/2006/relationships/image" Target="../media/image10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5.png"/><Relationship Id="rId4"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hyperlink" Target="https://learn.microsoft.com/en-us/entra/verified-id/using-wallet-library?tabs=ios" TargetMode="External"/><Relationship Id="rId2" Type="http://schemas.openxmlformats.org/officeDocument/2006/relationships/notesSlide" Target="../notesSlides/notesSlide19.xml"/><Relationship Id="rId1" Type="http://schemas.openxmlformats.org/officeDocument/2006/relationships/slideLayout" Target="../slideLayouts/slideLayout59.xml"/><Relationship Id="rId4" Type="http://schemas.openxmlformats.org/officeDocument/2006/relationships/image" Target="../media/image106.png"/></Relationships>
</file>

<file path=ppt/slides/_rels/slide23.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microsoftteams/platform/webhooks-and-connectors/what-are-webhooks-and-connectors" TargetMode="External"/><Relationship Id="rId2" Type="http://schemas.openxmlformats.org/officeDocument/2006/relationships/image" Target="../media/image108.png"/><Relationship Id="rId1" Type="http://schemas.openxmlformats.org/officeDocument/2006/relationships/slideLayout" Target="../slideLayouts/slideLayout61.xml"/><Relationship Id="rId4" Type="http://schemas.openxmlformats.org/officeDocument/2006/relationships/hyperlink" Target="https://learn.microsoft.com/en-us/microsoftteams/platform/webhooks-and-connectors/how-to/add-incoming-webhook?tabs=newteams%2Cdotnet" TargetMode="External"/></Relationships>
</file>

<file path=ppt/slides/_rels/slide26.xml.rels><?xml version="1.0" encoding="UTF-8" standalone="yes"?>
<Relationships xmlns="http://schemas.openxmlformats.org/package/2006/relationships"><Relationship Id="rId2" Type="http://schemas.openxmlformats.org/officeDocument/2006/relationships/hyperlink" Target="https://aka.ms/verifiedhelpdesk" TargetMode="External"/><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9.png"/><Relationship Id="rId4"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2" Type="http://schemas.openxmlformats.org/officeDocument/2006/relationships/hyperlink" Target="https://aka.ms/verifiedisvgallery"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myaccount.microsoft.com/" TargetMode="External"/><Relationship Id="rId2" Type="http://schemas.openxmlformats.org/officeDocument/2006/relationships/hyperlink" Target="https://aka.ms/vcdemo" TargetMode="External"/><Relationship Id="rId1" Type="http://schemas.openxmlformats.org/officeDocument/2006/relationships/slideLayout" Target="../slideLayouts/slideLayout6.xml"/><Relationship Id="rId6" Type="http://schemas.openxmlformats.org/officeDocument/2006/relationships/hyperlink" Target="https://www.linkedin.com/posts/microsoft-entra_join-us-live-march-27-to-learn-how-to-set-activity-7307805630675791873-iKPk?utm_source=social_share_send&amp;utm_medium=member_desktop_web&amp;rcm=ACoAAAGW-_oBWVgBL3EnxqUqXgaNsgTF7o6VYqQ" TargetMode="External"/><Relationship Id="rId5" Type="http://schemas.openxmlformats.org/officeDocument/2006/relationships/hyperlink" Target="https://aka.ms/verifiedhelpdesk" TargetMode="External"/><Relationship Id="rId4" Type="http://schemas.openxmlformats.org/officeDocument/2006/relationships/hyperlink" Target="https://aka.ms/facecheckdemo"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ftc.gov/news-events/news/press-releases/2024/02/nationwide-fraud-losses-top-10-billion-2023-ftc-steps-efforts-protect-public#:~:text=Newly%20released%20Federal%20Trade%20Commission%20data" TargetMode="External"/><Relationship Id="rId2" Type="http://schemas.openxmlformats.org/officeDocument/2006/relationships/notesSlide" Target="../notesSlides/notesSlide2.xml"/><Relationship Id="rId1" Type="http://schemas.openxmlformats.org/officeDocument/2006/relationships/slideLayout" Target="../slideLayouts/slideLayout126.xml"/><Relationship Id="rId6" Type="http://schemas.openxmlformats.org/officeDocument/2006/relationships/hyperlink" Target="https://www.ftc.gov/business-guidance/blog/2024/04/new-ftc-data-spotlight-offers-illuminating-insights-impersonation-scams" TargetMode="External"/><Relationship Id="rId5" Type="http://schemas.openxmlformats.org/officeDocument/2006/relationships/hyperlink" Target="https://www.gartner.com/en/newsroom/press-releases/2022-05-31-gartner-identifies-top-five-trends-in-privacy-through-2024" TargetMode="External"/><Relationship Id="rId4" Type="http://schemas.openxmlformats.org/officeDocument/2006/relationships/hyperlink" Target="https://lifelock.norton.com/learn/identity-theft-resources/how-common-is-identity-theft#:~:text=In%202023%2C%20the%20FTC%20received%2089%2C465%20reports%20related,to%20tax-related%20or%20employment%20identity%20fraud%20in%202023."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0.jpeg"/><Relationship Id="rId7" Type="http://schemas.openxmlformats.org/officeDocument/2006/relationships/image" Target="../media/image111.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hyperlink" Target="https://aka.ms/facecheckdemo" TargetMode="External"/><Relationship Id="rId5" Type="http://schemas.openxmlformats.org/officeDocument/2006/relationships/hyperlink" Target="https://aka.ms/vcdemo" TargetMode="External"/><Relationship Id="rId4" Type="http://schemas.openxmlformats.org/officeDocument/2006/relationships/hyperlink" Target="https://aka.ms/verifiedidfield"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hyperlink" Target="https://learn.microsoft.com/en-us/entra/verified-id/verifiable-credentials-standards" TargetMode="External"/><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hyperlink" Target="https://aka.ms/VerifiedIDeBook" TargetMode="External"/><Relationship Id="rId5" Type="http://schemas.openxmlformats.org/officeDocument/2006/relationships/hyperlink" Target="https://aka.ms/VerifyOnce" TargetMode="External"/><Relationship Id="rId4" Type="http://schemas.openxmlformats.org/officeDocument/2006/relationships/hyperlink" Target="https://aka.ms/FaceCheckGA"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3.xml"/><Relationship Id="rId1" Type="http://schemas.openxmlformats.org/officeDocument/2006/relationships/slideLayout" Target="../slideLayouts/slideLayout53.xml"/><Relationship Id="rId5" Type="http://schemas.openxmlformats.org/officeDocument/2006/relationships/image" Target="../media/image116.jpeg"/><Relationship Id="rId4" Type="http://schemas.openxmlformats.org/officeDocument/2006/relationships/image" Target="../media/image1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4.xml"/><Relationship Id="rId5" Type="http://schemas.openxmlformats.org/officeDocument/2006/relationships/image" Target="../media/image120.png"/><Relationship Id="rId4" Type="http://schemas.openxmlformats.org/officeDocument/2006/relationships/image" Target="../media/image11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6.xml"/></Relationships>
</file>

<file path=ppt/slides/_rels/slide3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6.xml"/><Relationship Id="rId1" Type="http://schemas.openxmlformats.org/officeDocument/2006/relationships/slideLayout" Target="../slideLayouts/slideLayout58.xml"/></Relationships>
</file>

<file path=ppt/slides/_rels/slide38.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5.svg"/><Relationship Id="rId2" Type="http://schemas.openxmlformats.org/officeDocument/2006/relationships/notesSlide" Target="../notesSlides/notesSlide27.xml"/><Relationship Id="rId1" Type="http://schemas.openxmlformats.org/officeDocument/2006/relationships/slideLayout" Target="../slideLayouts/slideLayout58.xml"/><Relationship Id="rId6" Type="http://schemas.openxmlformats.org/officeDocument/2006/relationships/image" Target="../media/image124.png"/><Relationship Id="rId5" Type="http://schemas.openxmlformats.org/officeDocument/2006/relationships/hyperlink" Target="http://pngimg.com/download/20596" TargetMode="External"/><Relationship Id="rId4" Type="http://schemas.openxmlformats.org/officeDocument/2006/relationships/image" Target="../media/image1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6.xml"/></Relationships>
</file>

<file path=ppt/slides/_rels/slide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xml"/><Relationship Id="rId1" Type="http://schemas.openxmlformats.org/officeDocument/2006/relationships/slideLayout" Target="../slideLayouts/slideLayout126.xml"/><Relationship Id="rId5" Type="http://schemas.openxmlformats.org/officeDocument/2006/relationships/image" Target="../media/image81.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8" Type="http://schemas.openxmlformats.org/officeDocument/2006/relationships/hyperlink" Target="https://www.microsoft.com/en/customers/story/1780443211662273433-bemo-azure-ai-professional-services-en-united-states" TargetMode="External"/><Relationship Id="rId13" Type="http://schemas.openxmlformats.org/officeDocument/2006/relationships/hyperlink" Target="https://microsoft.seismic.com/Link/Content/DCT6767MGBcccGQXXmqPR9fDP363" TargetMode="Externa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3.png"/><Relationship Id="rId2" Type="http://schemas.openxmlformats.org/officeDocument/2006/relationships/slideLayout" Target="../slideLayouts/slideLayout64.xml"/><Relationship Id="rId1" Type="http://schemas.openxmlformats.org/officeDocument/2006/relationships/themeOverride" Target="../theme/themeOverride1.xml"/><Relationship Id="rId6" Type="http://schemas.openxmlformats.org/officeDocument/2006/relationships/diagramColors" Target="../diagrams/colors1.xml"/><Relationship Id="rId11" Type="http://schemas.openxmlformats.org/officeDocument/2006/relationships/hyperlink" Target="https://www.microsoft.com/en/customers/story/18853-cellcentric-microsoft-entra-id" TargetMode="External"/><Relationship Id="rId5" Type="http://schemas.openxmlformats.org/officeDocument/2006/relationships/diagramQuickStyle" Target="../diagrams/quickStyle1.xml"/><Relationship Id="rId15" Type="http://schemas.openxmlformats.org/officeDocument/2006/relationships/hyperlink" Target="https://aka.ms/EntraSuiteDemo2" TargetMode="External"/><Relationship Id="rId10" Type="http://schemas.microsoft.com/office/2007/relationships/hdphoto" Target="../media/hdphoto1.wdp"/><Relationship Id="rId4" Type="http://schemas.openxmlformats.org/officeDocument/2006/relationships/diagramLayout" Target="../diagrams/layout1.xml"/><Relationship Id="rId9" Type="http://schemas.openxmlformats.org/officeDocument/2006/relationships/image" Target="../media/image82.png"/><Relationship Id="rId14" Type="http://schemas.openxmlformats.org/officeDocument/2006/relationships/hyperlink" Target="https://aka.ms/entrasuitedemo2"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4.jpeg"/><Relationship Id="rId2" Type="http://schemas.openxmlformats.org/officeDocument/2006/relationships/slideLayout" Target="../slideLayouts/slideLayout64.xml"/><Relationship Id="rId1" Type="http://schemas.openxmlformats.org/officeDocument/2006/relationships/themeOverride" Target="../theme/themeOverride2.xml"/><Relationship Id="rId6" Type="http://schemas.openxmlformats.org/officeDocument/2006/relationships/hyperlink" Target="https://aka.ms/verifiedidservicespartners" TargetMode="External"/><Relationship Id="rId5" Type="http://schemas.openxmlformats.org/officeDocument/2006/relationships/slide" Target="slide35.xml"/><Relationship Id="rId4" Type="http://schemas.openxmlformats.org/officeDocument/2006/relationships/slide" Target="slide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85EE2-F916-4631-A9B8-3EFD80015A22}"/>
              </a:ext>
            </a:extLst>
          </p:cNvPr>
          <p:cNvSpPr>
            <a:spLocks noGrp="1"/>
          </p:cNvSpPr>
          <p:nvPr>
            <p:ph type="title"/>
          </p:nvPr>
        </p:nvSpPr>
        <p:spPr>
          <a:xfrm>
            <a:off x="588263" y="2939400"/>
            <a:ext cx="5507737" cy="594137"/>
          </a:xfrm>
        </p:spPr>
        <p:txBody>
          <a:bodyPr wrap="square">
            <a:spAutoFit/>
          </a:bodyPr>
          <a:lstStyle/>
          <a:p>
            <a:r>
              <a:rPr lang="en-US" sz="3600"/>
              <a:t>Microsoft Entra Verified ID</a:t>
            </a:r>
          </a:p>
        </p:txBody>
      </p:sp>
      <p:sp>
        <p:nvSpPr>
          <p:cNvPr id="4" name="Text Placeholder 3">
            <a:extLst>
              <a:ext uri="{FF2B5EF4-FFF2-40B4-BE49-F238E27FC236}">
                <a16:creationId xmlns:a16="http://schemas.microsoft.com/office/drawing/2014/main" id="{A948D673-20F7-EBAA-4304-9F64AFD4FE7A}"/>
              </a:ext>
            </a:extLst>
          </p:cNvPr>
          <p:cNvSpPr>
            <a:spLocks noGrp="1"/>
          </p:cNvSpPr>
          <p:nvPr>
            <p:ph type="body" sz="quarter" idx="12"/>
          </p:nvPr>
        </p:nvSpPr>
        <p:spPr>
          <a:xfrm>
            <a:off x="704591" y="3533537"/>
            <a:ext cx="4894254" cy="278794"/>
          </a:xfrm>
        </p:spPr>
        <p:txBody>
          <a:bodyPr/>
          <a:lstStyle/>
          <a:p>
            <a:r>
              <a:rPr lang="en-US" sz="2000"/>
              <a:t>Proof of Concept (PoC) </a:t>
            </a:r>
          </a:p>
        </p:txBody>
      </p:sp>
    </p:spTree>
    <p:extLst>
      <p:ext uri="{BB962C8B-B14F-4D97-AF65-F5344CB8AC3E}">
        <p14:creationId xmlns:p14="http://schemas.microsoft.com/office/powerpoint/2010/main" val="3689647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38160B-6AF4-163C-88D3-3012198B4F47}"/>
              </a:ext>
            </a:extLst>
          </p:cNvPr>
          <p:cNvSpPr>
            <a:spLocks noGrp="1"/>
          </p:cNvSpPr>
          <p:nvPr>
            <p:ph type="title"/>
          </p:nvPr>
        </p:nvSpPr>
        <p:spPr>
          <a:xfrm>
            <a:off x="426424" y="440495"/>
            <a:ext cx="11336039" cy="739343"/>
          </a:xfrm>
        </p:spPr>
        <p:txBody>
          <a:bodyPr vert="horz" wrap="square" lIns="0" tIns="164592" rIns="0" bIns="0" rtlCol="0" anchor="t">
            <a:normAutofit/>
          </a:bodyPr>
          <a:lstStyle/>
          <a:p>
            <a:r>
              <a:rPr lang="en-US" b="0" kern="1200" cap="none" spc="-147" baseline="0" dirty="0">
                <a:ln w="3175">
                  <a:noFill/>
                </a:ln>
                <a:effectLst/>
                <a:latin typeface="+mj-lt"/>
                <a:ea typeface="+mn-ea"/>
                <a:cs typeface="Segoe UI" pitchFamily="34" charset="0"/>
              </a:rPr>
              <a:t>PoC Scope</a:t>
            </a:r>
          </a:p>
        </p:txBody>
      </p:sp>
      <p:graphicFrame>
        <p:nvGraphicFramePr>
          <p:cNvPr id="7" name="Content Placeholder 4">
            <a:extLst>
              <a:ext uri="{FF2B5EF4-FFF2-40B4-BE49-F238E27FC236}">
                <a16:creationId xmlns:a16="http://schemas.microsoft.com/office/drawing/2014/main" id="{C9E28764-EBCB-2A7E-8044-17F02375D959}"/>
              </a:ext>
            </a:extLst>
          </p:cNvPr>
          <p:cNvGraphicFramePr>
            <a:graphicFrameLocks noGrp="1"/>
          </p:cNvGraphicFramePr>
          <p:nvPr>
            <p:ph type="tbl" sz="quarter" idx="10"/>
            <p:extLst>
              <p:ext uri="{D42A27DB-BD31-4B8C-83A1-F6EECF244321}">
                <p14:modId xmlns:p14="http://schemas.microsoft.com/office/powerpoint/2010/main" val="2437805440"/>
              </p:ext>
            </p:extLst>
          </p:nvPr>
        </p:nvGraphicFramePr>
        <p:xfrm>
          <a:off x="257908" y="1359877"/>
          <a:ext cx="11769969" cy="5228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79382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A8506990-9F50-D462-5F78-BDD28EFE8D43}"/>
            </a:ext>
          </a:extLst>
        </p:cNvPr>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578EACBF-0522-26C8-A069-FB605488A41A}"/>
              </a:ext>
            </a:extLst>
          </p:cNvPr>
          <p:cNvSpPr/>
          <p:nvPr/>
        </p:nvSpPr>
        <p:spPr bwMode="auto">
          <a:xfrm>
            <a:off x="8100909" y="1391216"/>
            <a:ext cx="3786942" cy="4810801"/>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5313712E-34D7-D728-A256-592AC7E352C6}"/>
              </a:ext>
            </a:extLst>
          </p:cNvPr>
          <p:cNvSpPr/>
          <p:nvPr/>
        </p:nvSpPr>
        <p:spPr bwMode="auto">
          <a:xfrm>
            <a:off x="4206308" y="1391216"/>
            <a:ext cx="3786942" cy="4810801"/>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D719701C-B307-5AE5-21A5-A7FDE5D4EC50}"/>
              </a:ext>
            </a:extLst>
          </p:cNvPr>
          <p:cNvSpPr/>
          <p:nvPr/>
        </p:nvSpPr>
        <p:spPr bwMode="auto">
          <a:xfrm>
            <a:off x="304800" y="1391216"/>
            <a:ext cx="3786942" cy="4810801"/>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7" name="Title 46">
            <a:extLst>
              <a:ext uri="{FF2B5EF4-FFF2-40B4-BE49-F238E27FC236}">
                <a16:creationId xmlns:a16="http://schemas.microsoft.com/office/drawing/2014/main" id="{AF9F3006-A0B8-EE34-11B4-8F08471499C2}"/>
              </a:ext>
            </a:extLst>
          </p:cNvPr>
          <p:cNvSpPr>
            <a:spLocks noGrp="1"/>
          </p:cNvSpPr>
          <p:nvPr>
            <p:ph type="title"/>
          </p:nvPr>
        </p:nvSpPr>
        <p:spPr/>
        <p:txBody>
          <a:bodyPr/>
          <a:lstStyle/>
          <a:p>
            <a:r>
              <a:rPr lang="en-US"/>
              <a:t>Building blocks</a:t>
            </a:r>
          </a:p>
        </p:txBody>
      </p:sp>
      <p:sp>
        <p:nvSpPr>
          <p:cNvPr id="6" name="Text Placeholder 5">
            <a:extLst>
              <a:ext uri="{FF2B5EF4-FFF2-40B4-BE49-F238E27FC236}">
                <a16:creationId xmlns:a16="http://schemas.microsoft.com/office/drawing/2014/main" id="{024389BE-2F71-E437-0089-404D7D09274F}"/>
              </a:ext>
            </a:extLst>
          </p:cNvPr>
          <p:cNvSpPr>
            <a:spLocks noGrp="1"/>
          </p:cNvSpPr>
          <p:nvPr>
            <p:ph type="body" sz="quarter" idx="16"/>
          </p:nvPr>
        </p:nvSpPr>
        <p:spPr>
          <a:xfrm>
            <a:off x="566067" y="1700833"/>
            <a:ext cx="3264408" cy="307777"/>
          </a:xfrm>
        </p:spPr>
        <p:txBody>
          <a:bodyPr/>
          <a:lstStyle/>
          <a:p>
            <a:r>
              <a:rPr lang="en-US"/>
              <a:t>1. Admin sets up Verified ID</a:t>
            </a:r>
          </a:p>
        </p:txBody>
      </p:sp>
      <p:sp>
        <p:nvSpPr>
          <p:cNvPr id="4" name="Text Placeholder 3">
            <a:extLst>
              <a:ext uri="{FF2B5EF4-FFF2-40B4-BE49-F238E27FC236}">
                <a16:creationId xmlns:a16="http://schemas.microsoft.com/office/drawing/2014/main" id="{97ED58E4-5549-DCF4-5E45-1F05C1FE670B}"/>
              </a:ext>
            </a:extLst>
          </p:cNvPr>
          <p:cNvSpPr>
            <a:spLocks noGrp="1"/>
          </p:cNvSpPr>
          <p:nvPr>
            <p:ph type="body" sz="quarter" idx="14"/>
          </p:nvPr>
        </p:nvSpPr>
        <p:spPr>
          <a:xfrm>
            <a:off x="585217" y="3494314"/>
            <a:ext cx="3264408" cy="2215991"/>
          </a:xfrm>
        </p:spPr>
        <p:txBody>
          <a:bodyPr/>
          <a:lstStyle/>
          <a:p>
            <a:pPr marL="0" indent="0" algn="ctr">
              <a:buNone/>
            </a:pPr>
            <a:r>
              <a:rPr lang="en-US" dirty="0"/>
              <a:t>Choose </a:t>
            </a:r>
            <a:r>
              <a:rPr lang="en-US" b="1" dirty="0"/>
              <a:t>quick</a:t>
            </a:r>
            <a:r>
              <a:rPr lang="en-US" dirty="0"/>
              <a:t> or </a:t>
            </a:r>
            <a:r>
              <a:rPr lang="en-US" b="1" dirty="0"/>
              <a:t>advanced</a:t>
            </a:r>
            <a:r>
              <a:rPr lang="en-US" dirty="0"/>
              <a:t> setup</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Configure </a:t>
            </a:r>
            <a:r>
              <a:rPr lang="en-US" b="1" dirty="0"/>
              <a:t>default</a:t>
            </a:r>
            <a:r>
              <a:rPr lang="en-US" dirty="0"/>
              <a:t> employee or </a:t>
            </a:r>
            <a:r>
              <a:rPr lang="en-US" b="1" dirty="0"/>
              <a:t>custom</a:t>
            </a:r>
            <a:r>
              <a:rPr lang="en-US" dirty="0"/>
              <a:t> credential</a:t>
            </a:r>
          </a:p>
        </p:txBody>
      </p:sp>
      <p:sp>
        <p:nvSpPr>
          <p:cNvPr id="7" name="Text Placeholder 6">
            <a:extLst>
              <a:ext uri="{FF2B5EF4-FFF2-40B4-BE49-F238E27FC236}">
                <a16:creationId xmlns:a16="http://schemas.microsoft.com/office/drawing/2014/main" id="{0CFA5FC6-B8C3-F9DF-B767-48A7444BF7D8}"/>
              </a:ext>
            </a:extLst>
          </p:cNvPr>
          <p:cNvSpPr>
            <a:spLocks noGrp="1"/>
          </p:cNvSpPr>
          <p:nvPr>
            <p:ph type="body" sz="quarter" idx="17"/>
          </p:nvPr>
        </p:nvSpPr>
        <p:spPr>
          <a:xfrm>
            <a:off x="4653998" y="1662744"/>
            <a:ext cx="3126121" cy="383954"/>
          </a:xfrm>
        </p:spPr>
        <p:txBody>
          <a:bodyPr/>
          <a:lstStyle/>
          <a:p>
            <a:r>
              <a:rPr lang="en-US"/>
              <a:t>2. User obtains credential</a:t>
            </a:r>
          </a:p>
        </p:txBody>
      </p:sp>
      <p:sp>
        <p:nvSpPr>
          <p:cNvPr id="5" name="Text Placeholder 4">
            <a:extLst>
              <a:ext uri="{FF2B5EF4-FFF2-40B4-BE49-F238E27FC236}">
                <a16:creationId xmlns:a16="http://schemas.microsoft.com/office/drawing/2014/main" id="{DD682C8C-04E4-1264-4CE8-6B516952CBD8}"/>
              </a:ext>
            </a:extLst>
          </p:cNvPr>
          <p:cNvSpPr>
            <a:spLocks noGrp="1"/>
          </p:cNvSpPr>
          <p:nvPr>
            <p:ph type="body" sz="quarter" idx="15"/>
          </p:nvPr>
        </p:nvSpPr>
        <p:spPr>
          <a:xfrm>
            <a:off x="4411880" y="4600751"/>
            <a:ext cx="3368239" cy="1292662"/>
          </a:xfrm>
        </p:spPr>
        <p:txBody>
          <a:bodyPr/>
          <a:lstStyle/>
          <a:p>
            <a:r>
              <a:rPr lang="en-US" b="1"/>
              <a:t>Option 1: </a:t>
            </a:r>
            <a:r>
              <a:rPr lang="en-US"/>
              <a:t>Employee ID from </a:t>
            </a:r>
            <a:r>
              <a:rPr lang="en-US">
                <a:hlinkClick r:id="rId4"/>
              </a:rPr>
              <a:t>myaccount.microsoft.com</a:t>
            </a:r>
            <a:endParaRPr lang="en-US"/>
          </a:p>
          <a:p>
            <a:r>
              <a:rPr lang="en-US" b="1"/>
              <a:t>Option 2: </a:t>
            </a:r>
            <a:r>
              <a:rPr lang="en-US"/>
              <a:t>Gov ID from trusted authority</a:t>
            </a:r>
          </a:p>
        </p:txBody>
      </p:sp>
      <p:sp>
        <p:nvSpPr>
          <p:cNvPr id="14" name="Text Placeholder 13">
            <a:extLst>
              <a:ext uri="{FF2B5EF4-FFF2-40B4-BE49-F238E27FC236}">
                <a16:creationId xmlns:a16="http://schemas.microsoft.com/office/drawing/2014/main" id="{45F92666-5C30-B990-658F-009F10A8E035}"/>
              </a:ext>
            </a:extLst>
          </p:cNvPr>
          <p:cNvSpPr>
            <a:spLocks noGrp="1"/>
          </p:cNvSpPr>
          <p:nvPr>
            <p:ph type="body" sz="quarter" idx="18"/>
          </p:nvPr>
        </p:nvSpPr>
        <p:spPr>
          <a:xfrm>
            <a:off x="8253326" y="1631073"/>
            <a:ext cx="3482108" cy="276999"/>
          </a:xfrm>
        </p:spPr>
        <p:txBody>
          <a:bodyPr/>
          <a:lstStyle/>
          <a:p>
            <a:pPr algn="ctr"/>
            <a:r>
              <a:rPr lang="en-US" dirty="0"/>
              <a:t>3. Admin sets up scenario</a:t>
            </a:r>
          </a:p>
        </p:txBody>
      </p:sp>
      <p:sp>
        <p:nvSpPr>
          <p:cNvPr id="15" name="Text Placeholder 14">
            <a:extLst>
              <a:ext uri="{FF2B5EF4-FFF2-40B4-BE49-F238E27FC236}">
                <a16:creationId xmlns:a16="http://schemas.microsoft.com/office/drawing/2014/main" id="{FF26B5D9-32EF-9044-B407-96826F71323C}"/>
              </a:ext>
            </a:extLst>
          </p:cNvPr>
          <p:cNvSpPr>
            <a:spLocks noGrp="1"/>
          </p:cNvSpPr>
          <p:nvPr>
            <p:ph type="body" sz="quarter" idx="19"/>
          </p:nvPr>
        </p:nvSpPr>
        <p:spPr>
          <a:xfrm>
            <a:off x="8536671" y="5657758"/>
            <a:ext cx="3264408" cy="276999"/>
          </a:xfrm>
        </p:spPr>
        <p:txBody>
          <a:bodyPr/>
          <a:lstStyle/>
          <a:p>
            <a:pPr marL="0" indent="0" algn="ctr">
              <a:buNone/>
            </a:pPr>
            <a:r>
              <a:rPr lang="en-US" dirty="0"/>
              <a:t>Deploy and configure</a:t>
            </a:r>
          </a:p>
        </p:txBody>
      </p:sp>
      <p:pic>
        <p:nvPicPr>
          <p:cNvPr id="3" name="Picture 2">
            <a:extLst>
              <a:ext uri="{FF2B5EF4-FFF2-40B4-BE49-F238E27FC236}">
                <a16:creationId xmlns:a16="http://schemas.microsoft.com/office/drawing/2014/main" id="{5E9AD732-7F77-7145-5537-223972A77F26}"/>
              </a:ext>
            </a:extLst>
          </p:cNvPr>
          <p:cNvPicPr>
            <a:picLocks noChangeAspect="1"/>
          </p:cNvPicPr>
          <p:nvPr/>
        </p:nvPicPr>
        <p:blipFill>
          <a:blip r:embed="rId5"/>
          <a:stretch>
            <a:fillRect/>
          </a:stretch>
        </p:blipFill>
        <p:spPr>
          <a:xfrm>
            <a:off x="489801" y="2341791"/>
            <a:ext cx="3416940" cy="1087209"/>
          </a:xfrm>
          <a:prstGeom prst="rect">
            <a:avLst/>
          </a:prstGeom>
          <a:ln>
            <a:solidFill>
              <a:schemeClr val="tx1"/>
            </a:solidFill>
          </a:ln>
        </p:spPr>
      </p:pic>
      <p:pic>
        <p:nvPicPr>
          <p:cNvPr id="8" name="Picture 4" descr="A screenshot of a phone&#10;&#10;Description automatically generated">
            <a:extLst>
              <a:ext uri="{FF2B5EF4-FFF2-40B4-BE49-F238E27FC236}">
                <a16:creationId xmlns:a16="http://schemas.microsoft.com/office/drawing/2014/main" id="{ACED3C11-23F1-62A5-F11E-26370BC17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2175" y="2380321"/>
            <a:ext cx="2447569" cy="1924896"/>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216BE66-639F-7C98-2259-18415F5B53F3}"/>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47784" y="4637025"/>
            <a:ext cx="815074" cy="455482"/>
          </a:xfrm>
          <a:prstGeom prst="rect">
            <a:avLst/>
          </a:prstGeom>
        </p:spPr>
      </p:pic>
      <p:pic>
        <p:nvPicPr>
          <p:cNvPr id="17" name="Picture 16">
            <a:extLst>
              <a:ext uri="{FF2B5EF4-FFF2-40B4-BE49-F238E27FC236}">
                <a16:creationId xmlns:a16="http://schemas.microsoft.com/office/drawing/2014/main" id="{9C5A05EC-8214-723F-A7EB-FA7B2E800927}"/>
              </a:ext>
            </a:extLst>
          </p:cNvPr>
          <p:cNvPicPr>
            <a:picLocks noChangeAspect="1"/>
          </p:cNvPicPr>
          <p:nvPr/>
        </p:nvPicPr>
        <p:blipFill>
          <a:blip r:embed="rId8"/>
          <a:srcRect l="21031" t="8292" r="17379" b="9456"/>
          <a:stretch/>
        </p:blipFill>
        <p:spPr>
          <a:xfrm>
            <a:off x="2557924" y="4557575"/>
            <a:ext cx="466277" cy="553998"/>
          </a:xfrm>
          <a:prstGeom prst="rect">
            <a:avLst/>
          </a:prstGeom>
        </p:spPr>
      </p:pic>
      <p:pic>
        <p:nvPicPr>
          <p:cNvPr id="18" name="Picture 17">
            <a:extLst>
              <a:ext uri="{FF2B5EF4-FFF2-40B4-BE49-F238E27FC236}">
                <a16:creationId xmlns:a16="http://schemas.microsoft.com/office/drawing/2014/main" id="{87B13FDA-7B69-F575-78A3-BC5D0830D69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961120" y="2212034"/>
            <a:ext cx="2415511" cy="1546036"/>
          </a:xfrm>
          <a:prstGeom prst="rect">
            <a:avLst/>
          </a:prstGeom>
          <a:ln w="165100" cap="rnd">
            <a:solidFill>
              <a:schemeClr val="tx1"/>
            </a:solidFill>
          </a:ln>
        </p:spPr>
      </p:pic>
      <p:pic>
        <p:nvPicPr>
          <p:cNvPr id="20" name="Picture 19">
            <a:extLst>
              <a:ext uri="{FF2B5EF4-FFF2-40B4-BE49-F238E27FC236}">
                <a16:creationId xmlns:a16="http://schemas.microsoft.com/office/drawing/2014/main" id="{396623F6-B622-6765-3321-A3E70AB94A8D}"/>
              </a:ext>
            </a:extLst>
          </p:cNvPr>
          <p:cNvPicPr>
            <a:picLocks noChangeAspect="1"/>
          </p:cNvPicPr>
          <p:nvPr/>
        </p:nvPicPr>
        <p:blipFill>
          <a:blip r:embed="rId10"/>
          <a:stretch>
            <a:fillRect/>
          </a:stretch>
        </p:blipFill>
        <p:spPr>
          <a:xfrm>
            <a:off x="9171441" y="4394314"/>
            <a:ext cx="2205190" cy="1072470"/>
          </a:xfrm>
          <a:prstGeom prst="rect">
            <a:avLst/>
          </a:prstGeom>
        </p:spPr>
      </p:pic>
      <p:sp>
        <p:nvSpPr>
          <p:cNvPr id="21" name="Text Placeholder 14">
            <a:extLst>
              <a:ext uri="{FF2B5EF4-FFF2-40B4-BE49-F238E27FC236}">
                <a16:creationId xmlns:a16="http://schemas.microsoft.com/office/drawing/2014/main" id="{140EF659-FB90-0D0A-CF8B-6BA5E15FA341}"/>
              </a:ext>
            </a:extLst>
          </p:cNvPr>
          <p:cNvSpPr txBox="1">
            <a:spLocks/>
          </p:cNvSpPr>
          <p:nvPr/>
        </p:nvSpPr>
        <p:spPr>
          <a:xfrm>
            <a:off x="8622792" y="3999588"/>
            <a:ext cx="3264408" cy="276999"/>
          </a:xfrm>
          <a:prstGeom prst="rect">
            <a:avLst/>
          </a:prstGeom>
        </p:spPr>
        <p:txBody>
          <a:bodyPr vert="horz" wrap="square" lIns="0" tIns="0" rIns="0" bIns="0" rtlCol="0">
            <a:spAutoFit/>
          </a:bodyPr>
          <a:lstStyle>
            <a:lvl1pPr marL="176213" marR="0" indent="-176213"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lang="en-US" sz="2000" kern="1200" spc="0" baseline="0" dirty="0">
                <a:solidFill>
                  <a:srgbClr val="000000"/>
                </a:solidFill>
                <a:latin typeface="+mn-lt"/>
                <a:ea typeface="+mn-ea"/>
                <a:cs typeface="+mn-cs"/>
              </a:defRPr>
            </a:lvl1pPr>
            <a:lvl2pPr marL="398463" marR="0" indent="-169863"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lang="en-US" sz="1800" kern="1200" spc="0" baseline="0" dirty="0">
                <a:solidFill>
                  <a:srgbClr val="000000"/>
                </a:solidFill>
                <a:latin typeface="+mn-lt"/>
                <a:ea typeface="+mn-ea"/>
                <a:cs typeface="+mn-cs"/>
              </a:defRPr>
            </a:lvl2pPr>
            <a:lvl3pPr marL="555625" marR="0" indent="-157163"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lang="en-US" sz="1568" kern="1200" spc="0" baseline="0" dirty="0">
                <a:solidFill>
                  <a:srgbClr val="000000"/>
                </a:solidFill>
                <a:latin typeface="+mn-lt"/>
                <a:ea typeface="+mn-ea"/>
                <a:cs typeface="+mn-cs"/>
              </a:defRPr>
            </a:lvl3pPr>
            <a:lvl4pPr marL="685800" marR="0" indent="-136525"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lang="en-US" sz="1568" kern="1200" spc="0" baseline="0" dirty="0">
                <a:solidFill>
                  <a:srgbClr val="000000"/>
                </a:solidFill>
                <a:latin typeface="+mn-lt"/>
                <a:ea typeface="+mn-ea"/>
                <a:cs typeface="+mn-cs"/>
              </a:defRPr>
            </a:lvl4pPr>
            <a:lvl5pPr marL="800100" marR="0" indent="-111125"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lang="en-US" sz="1568" kern="1200" spc="0" baseline="0" dirty="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r>
              <a:rPr lang="en-GB" dirty="0"/>
              <a:t> OR</a:t>
            </a:r>
          </a:p>
        </p:txBody>
      </p:sp>
    </p:spTree>
    <p:extLst>
      <p:ext uri="{BB962C8B-B14F-4D97-AF65-F5344CB8AC3E}">
        <p14:creationId xmlns:p14="http://schemas.microsoft.com/office/powerpoint/2010/main" val="34499591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Effect transition="in" filter="fade">
                                      <p:cBhvr>
                                        <p:cTn id="39" dur="500"/>
                                        <p:tgtEl>
                                          <p:spTgt spid="5">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xEl>
                                              <p:pRg st="1" end="1"/>
                                            </p:txEl>
                                          </p:spTgt>
                                        </p:tgtEl>
                                        <p:attrNameLst>
                                          <p:attrName>style.visibility</p:attrName>
                                        </p:attrNameLst>
                                      </p:cBhvr>
                                      <p:to>
                                        <p:strVal val="visible"/>
                                      </p:to>
                                    </p:set>
                                    <p:animEffect transition="in" filter="fade">
                                      <p:cBhvr>
                                        <p:cTn id="42" dur="500"/>
                                        <p:tgtEl>
                                          <p:spTgt spid="5">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500"/>
                                        <p:tgtEl>
                                          <p:spTgt spid="14">
                                            <p:txEl>
                                              <p:pRg st="0" end="0"/>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xEl>
                                              <p:pRg st="0" end="0"/>
                                            </p:txEl>
                                          </p:spTgt>
                                        </p:tgtEl>
                                        <p:attrNameLst>
                                          <p:attrName>style.visibility</p:attrName>
                                        </p:attrNameLst>
                                      </p:cBhvr>
                                      <p:to>
                                        <p:strVal val="visible"/>
                                      </p:to>
                                    </p:set>
                                    <p:animEffect transition="in" filter="fade">
                                      <p:cBhvr>
                                        <p:cTn id="53" dur="500"/>
                                        <p:tgtEl>
                                          <p:spTgt spid="15">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2" decel="100000" fill="hold" nodeType="click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fill="hold"/>
                                        <p:tgtEl>
                                          <p:spTgt spid="18"/>
                                        </p:tgtEl>
                                        <p:attrNameLst>
                                          <p:attrName>ppt_x</p:attrName>
                                        </p:attrNameLst>
                                      </p:cBhvr>
                                      <p:tavLst>
                                        <p:tav tm="0">
                                          <p:val>
                                            <p:strVal val="1+#ppt_w/2"/>
                                          </p:val>
                                        </p:tav>
                                        <p:tav tm="100000">
                                          <p:val>
                                            <p:strVal val="#ppt_x"/>
                                          </p:val>
                                        </p:tav>
                                      </p:tavLst>
                                    </p:anim>
                                    <p:anim calcmode="lin" valueType="num">
                                      <p:cBhvr additive="base">
                                        <p:cTn id="59" dur="500" fill="hold"/>
                                        <p:tgtEl>
                                          <p:spTgt spid="18"/>
                                        </p:tgtEl>
                                        <p:attrNameLst>
                                          <p:attrName>ppt_y</p:attrName>
                                        </p:attrNameLst>
                                      </p:cBhvr>
                                      <p:tavLst>
                                        <p:tav tm="0">
                                          <p:val>
                                            <p:strVal val="#ppt_y"/>
                                          </p:val>
                                        </p:tav>
                                        <p:tav tm="100000">
                                          <p:val>
                                            <p:strVal val="#ppt_y"/>
                                          </p:val>
                                        </p:tav>
                                      </p:tavLst>
                                    </p:anim>
                                  </p:childTnLst>
                                </p:cTn>
                              </p:par>
                              <p:par>
                                <p:cTn id="60" presetID="10" presetClass="entr" presetSubtype="0" fill="hold" grpId="0" nodeType="withEffect">
                                  <p:stCondLst>
                                    <p:cond delay="0"/>
                                  </p:stCondLst>
                                  <p:childTnLst>
                                    <p:set>
                                      <p:cBhvr>
                                        <p:cTn id="61" dur="1" fill="hold">
                                          <p:stCondLst>
                                            <p:cond delay="0"/>
                                          </p:stCondLst>
                                        </p:cTn>
                                        <p:tgtEl>
                                          <p:spTgt spid="21">
                                            <p:txEl>
                                              <p:pRg st="0" end="0"/>
                                            </p:txEl>
                                          </p:spTgt>
                                        </p:tgtEl>
                                        <p:attrNameLst>
                                          <p:attrName>style.visibility</p:attrName>
                                        </p:attrNameLst>
                                      </p:cBhvr>
                                      <p:to>
                                        <p:strVal val="visible"/>
                                      </p:to>
                                    </p:set>
                                    <p:animEffect transition="in" filter="fade">
                                      <p:cBhvr>
                                        <p:cTn id="62"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0" grpId="0" animBg="1"/>
      <p:bldP spid="6" grpId="0" build="p"/>
      <p:bldP spid="4" grpId="0" build="p"/>
      <p:bldP spid="7" grpId="0" build="p"/>
      <p:bldP spid="5" grpId="0" build="p"/>
      <p:bldP spid="14" grpId="0" build="p"/>
      <p:bldP spid="15" grpId="0" build="p"/>
      <p:bldP spid="2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B4D53-E5C4-9213-B9FB-3335499A171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B4F5D6-9F8F-E227-2D9A-DA02179FEF52}"/>
              </a:ext>
            </a:extLst>
          </p:cNvPr>
          <p:cNvSpPr>
            <a:spLocks noGrp="1"/>
          </p:cNvSpPr>
          <p:nvPr>
            <p:ph type="title" idx="4294967295"/>
          </p:nvPr>
        </p:nvSpPr>
        <p:spPr>
          <a:xfrm>
            <a:off x="588263" y="-499793"/>
            <a:ext cx="11018520" cy="434478"/>
          </a:xfrm>
        </p:spPr>
        <p:txBody>
          <a:bodyPr vert="horz" wrap="square" lIns="0" tIns="0" rIns="0" bIns="0" rtlCol="0" anchor="b">
            <a:spAutoFit/>
          </a:bodyPr>
          <a:lstStyle/>
          <a:p>
            <a:r>
              <a:rPr lang="en-US">
                <a:solidFill>
                  <a:schemeClr val="tx1"/>
                </a:solidFill>
              </a:rPr>
              <a:t>Quick Setup</a:t>
            </a:r>
          </a:p>
        </p:txBody>
      </p:sp>
      <p:sp>
        <p:nvSpPr>
          <p:cNvPr id="4" name="Rectangle: Rounded Corners 3">
            <a:extLst>
              <a:ext uri="{FF2B5EF4-FFF2-40B4-BE49-F238E27FC236}">
                <a16:creationId xmlns:a16="http://schemas.microsoft.com/office/drawing/2014/main" id="{9D219A84-E329-DE70-DCFA-59857105E25E}"/>
              </a:ext>
              <a:ext uri="{C183D7F6-B498-43B3-948B-1728B52AA6E4}">
                <adec:decorative xmlns:adec="http://schemas.microsoft.com/office/drawing/2017/decorative" val="1"/>
              </a:ext>
            </a:extLst>
          </p:cNvPr>
          <p:cNvSpPr/>
          <p:nvPr/>
        </p:nvSpPr>
        <p:spPr bwMode="auto">
          <a:xfrm>
            <a:off x="112144" y="161387"/>
            <a:ext cx="11947584" cy="6601721"/>
          </a:xfrm>
          <a:prstGeom prst="roundRect">
            <a:avLst>
              <a:gd name="adj" fmla="val 4263"/>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Verified ID Setup with FaceCheck">
            <a:hlinkClick r:id="" action="ppaction://media"/>
            <a:extLst>
              <a:ext uri="{FF2B5EF4-FFF2-40B4-BE49-F238E27FC236}">
                <a16:creationId xmlns:a16="http://schemas.microsoft.com/office/drawing/2014/main" id="{109031F4-18EB-B410-F345-17B53B19672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0213" y="354495"/>
            <a:ext cx="10931574" cy="6149010"/>
          </a:xfrm>
          <a:prstGeom prst="rect">
            <a:avLst/>
          </a:prstGeom>
        </p:spPr>
      </p:pic>
    </p:spTree>
    <p:extLst>
      <p:ext uri="{BB962C8B-B14F-4D97-AF65-F5344CB8AC3E}">
        <p14:creationId xmlns:p14="http://schemas.microsoft.com/office/powerpoint/2010/main" val="3481740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100000">
                <p:cTn id="1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3322B1-7EB3-A29F-9A5A-CFF13E0BAD1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64BFB39-FF03-840F-622D-5CA05E0124FC}"/>
              </a:ext>
            </a:extLst>
          </p:cNvPr>
          <p:cNvSpPr>
            <a:spLocks noGrp="1"/>
          </p:cNvSpPr>
          <p:nvPr>
            <p:ph type="title"/>
          </p:nvPr>
        </p:nvSpPr>
        <p:spPr>
          <a:xfrm>
            <a:off x="126023" y="33085"/>
            <a:ext cx="11336039" cy="433394"/>
          </a:xfrm>
        </p:spPr>
        <p:txBody>
          <a:bodyPr anchor="ctr"/>
          <a:lstStyle/>
          <a:p>
            <a:r>
              <a:rPr lang="en-US" sz="3000" b="1">
                <a:solidFill>
                  <a:schemeClr val="tx1"/>
                </a:solidFill>
                <a:latin typeface="Segoe Sans Text" pitchFamily="2" charset="0"/>
                <a:cs typeface="Segoe Sans Text" pitchFamily="2" charset="0"/>
              </a:rPr>
              <a:t>IT Helpdesk enabling Verified ID issuance for employees</a:t>
            </a:r>
          </a:p>
        </p:txBody>
      </p:sp>
      <p:grpSp>
        <p:nvGrpSpPr>
          <p:cNvPr id="23" name="Group 22">
            <a:extLst>
              <a:ext uri="{FF2B5EF4-FFF2-40B4-BE49-F238E27FC236}">
                <a16:creationId xmlns:a16="http://schemas.microsoft.com/office/drawing/2014/main" id="{70CA7CD5-701C-8570-93FD-D8AE05F88D1E}"/>
              </a:ext>
            </a:extLst>
          </p:cNvPr>
          <p:cNvGrpSpPr/>
          <p:nvPr/>
        </p:nvGrpSpPr>
        <p:grpSpPr>
          <a:xfrm>
            <a:off x="111562" y="1772338"/>
            <a:ext cx="3868384" cy="2903332"/>
            <a:chOff x="126023" y="679034"/>
            <a:chExt cx="3868384" cy="2903332"/>
          </a:xfrm>
        </p:grpSpPr>
        <p:grpSp>
          <p:nvGrpSpPr>
            <p:cNvPr id="10" name="Group 9">
              <a:extLst>
                <a:ext uri="{FF2B5EF4-FFF2-40B4-BE49-F238E27FC236}">
                  <a16:creationId xmlns:a16="http://schemas.microsoft.com/office/drawing/2014/main" id="{C9C60E75-7E15-317F-5A53-791E1A6A3968}"/>
                </a:ext>
              </a:extLst>
            </p:cNvPr>
            <p:cNvGrpSpPr/>
            <p:nvPr/>
          </p:nvGrpSpPr>
          <p:grpSpPr>
            <a:xfrm>
              <a:off x="126023" y="679034"/>
              <a:ext cx="3868384" cy="2899100"/>
              <a:chOff x="120235" y="765842"/>
              <a:chExt cx="3868384" cy="2899100"/>
            </a:xfrm>
          </p:grpSpPr>
          <p:sp>
            <p:nvSpPr>
              <p:cNvPr id="11" name="Text Placeholder 3">
                <a:extLst>
                  <a:ext uri="{FF2B5EF4-FFF2-40B4-BE49-F238E27FC236}">
                    <a16:creationId xmlns:a16="http://schemas.microsoft.com/office/drawing/2014/main" id="{7006F933-F7D6-8E87-C927-72CFAAF64AE3}"/>
                  </a:ext>
                </a:extLst>
              </p:cNvPr>
              <p:cNvSpPr txBox="1">
                <a:spLocks/>
              </p:cNvSpPr>
              <p:nvPr/>
            </p:nvSpPr>
            <p:spPr>
              <a:xfrm>
                <a:off x="120235" y="3375382"/>
                <a:ext cx="3863304" cy="289560"/>
              </a:xfrm>
              <a:prstGeom prst="rect">
                <a:avLst/>
              </a:prstGeom>
              <a:ln>
                <a:solidFill>
                  <a:schemeClr val="tx1"/>
                </a:solidFill>
              </a:ln>
            </p:spPr>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05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a:ln w="0"/>
                    <a:solidFill>
                      <a:prstClr val="black"/>
                    </a:solidFill>
                    <a:effectLst/>
                    <a:uLnTx/>
                    <a:uFillTx/>
                    <a:latin typeface="Segoe UI Light" panose="020B0502040204020203" pitchFamily="34" charset="0"/>
                    <a:ea typeface="+mn-ea"/>
                    <a:cs typeface="Segoe UI Light" panose="020B0502040204020203" pitchFamily="34" charset="0"/>
                  </a:rPr>
                  <a:t> Email campaign</a:t>
                </a:r>
              </a:p>
            </p:txBody>
          </p:sp>
          <p:sp>
            <p:nvSpPr>
              <p:cNvPr id="12" name="Rectangle 11">
                <a:extLst>
                  <a:ext uri="{FF2B5EF4-FFF2-40B4-BE49-F238E27FC236}">
                    <a16:creationId xmlns:a16="http://schemas.microsoft.com/office/drawing/2014/main" id="{3B433A43-1E52-D24A-A485-0B9FCCB54BFF}"/>
                  </a:ext>
                </a:extLst>
              </p:cNvPr>
              <p:cNvSpPr/>
              <p:nvPr/>
            </p:nvSpPr>
            <p:spPr>
              <a:xfrm>
                <a:off x="125315" y="765842"/>
                <a:ext cx="3863304" cy="2775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Initiating Verified ID Process</a:t>
                </a:r>
              </a:p>
            </p:txBody>
          </p:sp>
          <p:sp>
            <p:nvSpPr>
              <p:cNvPr id="13" name="TextBox 12">
                <a:extLst>
                  <a:ext uri="{FF2B5EF4-FFF2-40B4-BE49-F238E27FC236}">
                    <a16:creationId xmlns:a16="http://schemas.microsoft.com/office/drawing/2014/main" id="{4D29AD8E-60A7-E381-54BF-52174B2049F0}"/>
                  </a:ext>
                </a:extLst>
              </p:cNvPr>
              <p:cNvSpPr txBox="1"/>
              <p:nvPr/>
            </p:nvSpPr>
            <p:spPr>
              <a:xfrm>
                <a:off x="190635" y="1132224"/>
                <a:ext cx="543739" cy="461665"/>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From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Subject</a:t>
                </a:r>
              </a:p>
            </p:txBody>
          </p:sp>
          <p:sp>
            <p:nvSpPr>
              <p:cNvPr id="14" name="TextBox 13">
                <a:extLst>
                  <a:ext uri="{FF2B5EF4-FFF2-40B4-BE49-F238E27FC236}">
                    <a16:creationId xmlns:a16="http://schemas.microsoft.com/office/drawing/2014/main" id="{AC75674F-34EF-07B2-3044-03051D8890AF}"/>
                  </a:ext>
                </a:extLst>
              </p:cNvPr>
              <p:cNvSpPr txBox="1"/>
              <p:nvPr/>
            </p:nvSpPr>
            <p:spPr>
              <a:xfrm>
                <a:off x="761625" y="1128706"/>
                <a:ext cx="1225015" cy="461665"/>
              </a:xfrm>
              <a:prstGeom prst="rect">
                <a:avLst/>
              </a:prstGeom>
              <a:noFill/>
              <a:ln>
                <a:solidFill>
                  <a:schemeClr val="tx1"/>
                </a:solid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Rohit Gulati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IT Helpdesk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Verified ID onboarding</a:t>
                </a:r>
              </a:p>
            </p:txBody>
          </p:sp>
          <p:sp>
            <p:nvSpPr>
              <p:cNvPr id="15" name="TextBox 14">
                <a:extLst>
                  <a:ext uri="{FF2B5EF4-FFF2-40B4-BE49-F238E27FC236}">
                    <a16:creationId xmlns:a16="http://schemas.microsoft.com/office/drawing/2014/main" id="{63C5AE91-1679-9AF9-B594-22E4CEC19858}"/>
                  </a:ext>
                </a:extLst>
              </p:cNvPr>
              <p:cNvSpPr txBox="1"/>
              <p:nvPr/>
            </p:nvSpPr>
            <p:spPr>
              <a:xfrm>
                <a:off x="190634" y="1719104"/>
                <a:ext cx="3648575" cy="461665"/>
              </a:xfrm>
              <a:prstGeom prst="rect">
                <a:avLst/>
              </a:prstGeom>
              <a:noFill/>
              <a:ln>
                <a:solidFill>
                  <a:schemeClr val="tx1"/>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Please help us get more secure. Please navigate to our onboarding portal with instructions how to setup your personal phone and help your organization to be more secure.</a:t>
                </a:r>
              </a:p>
            </p:txBody>
          </p:sp>
          <p:sp>
            <p:nvSpPr>
              <p:cNvPr id="16" name="Rounded Rectangle 68">
                <a:extLst>
                  <a:ext uri="{FF2B5EF4-FFF2-40B4-BE49-F238E27FC236}">
                    <a16:creationId xmlns:a16="http://schemas.microsoft.com/office/drawing/2014/main" id="{C4C325F4-22C6-D35B-B70B-5462F0CDA6B2}"/>
                  </a:ext>
                </a:extLst>
              </p:cNvPr>
              <p:cNvSpPr/>
              <p:nvPr/>
            </p:nvSpPr>
            <p:spPr>
              <a:xfrm>
                <a:off x="216361" y="2297898"/>
                <a:ext cx="1090527" cy="180690"/>
              </a:xfrm>
              <a:prstGeom prst="roundRect">
                <a:avLst>
                  <a:gd name="adj" fmla="val 44778"/>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Helpdesk Portal</a:t>
                </a:r>
              </a:p>
            </p:txBody>
          </p:sp>
        </p:grpSp>
        <p:sp>
          <p:nvSpPr>
            <p:cNvPr id="17" name="Rectangle 16">
              <a:extLst>
                <a:ext uri="{FF2B5EF4-FFF2-40B4-BE49-F238E27FC236}">
                  <a16:creationId xmlns:a16="http://schemas.microsoft.com/office/drawing/2014/main" id="{33CDE240-5458-8280-0257-DBDB145265EA}"/>
                </a:ext>
              </a:extLst>
            </p:cNvPr>
            <p:cNvSpPr/>
            <p:nvPr/>
          </p:nvSpPr>
          <p:spPr>
            <a:xfrm>
              <a:off x="126023" y="679034"/>
              <a:ext cx="3868384" cy="2903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853AD0EB-ACEC-CA47-A012-D8FD158987C3}"/>
              </a:ext>
            </a:extLst>
          </p:cNvPr>
          <p:cNvGrpSpPr/>
          <p:nvPr/>
        </p:nvGrpSpPr>
        <p:grpSpPr>
          <a:xfrm>
            <a:off x="4156806" y="1764602"/>
            <a:ext cx="3878387" cy="2913307"/>
            <a:chOff x="4168738" y="679034"/>
            <a:chExt cx="3878387" cy="2913307"/>
          </a:xfrm>
        </p:grpSpPr>
        <p:sp>
          <p:nvSpPr>
            <p:cNvPr id="18" name="Rectangle 17">
              <a:extLst>
                <a:ext uri="{FF2B5EF4-FFF2-40B4-BE49-F238E27FC236}">
                  <a16:creationId xmlns:a16="http://schemas.microsoft.com/office/drawing/2014/main" id="{59493132-EA63-CF19-3546-B018C741ED99}"/>
                </a:ext>
              </a:extLst>
            </p:cNvPr>
            <p:cNvSpPr/>
            <p:nvPr/>
          </p:nvSpPr>
          <p:spPr>
            <a:xfrm>
              <a:off x="4178741" y="679034"/>
              <a:ext cx="3868384" cy="2903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 name="Text Placeholder 17">
              <a:extLst>
                <a:ext uri="{FF2B5EF4-FFF2-40B4-BE49-F238E27FC236}">
                  <a16:creationId xmlns:a16="http://schemas.microsoft.com/office/drawing/2014/main" id="{9ECC7404-92B5-5517-1A2C-C41061BBFF32}"/>
                </a:ext>
              </a:extLst>
            </p:cNvPr>
            <p:cNvSpPr txBox="1">
              <a:spLocks/>
            </p:cNvSpPr>
            <p:nvPr/>
          </p:nvSpPr>
          <p:spPr>
            <a:xfrm>
              <a:off x="4168738" y="3302781"/>
              <a:ext cx="3868384" cy="28956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a:ln w="0"/>
                  <a:solidFill>
                    <a:prstClr val="black"/>
                  </a:solidFill>
                  <a:effectLst/>
                  <a:uLnTx/>
                  <a:uFillTx/>
                  <a:latin typeface="Segoe UI Light" panose="020B0502040204020203" pitchFamily="34" charset="0"/>
                  <a:ea typeface="+mn-ea"/>
                  <a:cs typeface="Segoe UI Light" panose="020B0502040204020203" pitchFamily="34" charset="0"/>
                </a:rPr>
                <a:t>User signed into Onboarding portal</a:t>
              </a:r>
            </a:p>
          </p:txBody>
        </p:sp>
        <p:sp>
          <p:nvSpPr>
            <p:cNvPr id="25" name="Rectangle 24">
              <a:extLst>
                <a:ext uri="{FF2B5EF4-FFF2-40B4-BE49-F238E27FC236}">
                  <a16:creationId xmlns:a16="http://schemas.microsoft.com/office/drawing/2014/main" id="{2C918EE0-AEF7-80CD-48E9-A8F662E82E5D}"/>
                </a:ext>
              </a:extLst>
            </p:cNvPr>
            <p:cNvSpPr/>
            <p:nvPr/>
          </p:nvSpPr>
          <p:spPr>
            <a:xfrm>
              <a:off x="4178741" y="679034"/>
              <a:ext cx="3863304" cy="27754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 name="Rounded Rectangle 49">
              <a:extLst>
                <a:ext uri="{FF2B5EF4-FFF2-40B4-BE49-F238E27FC236}">
                  <a16:creationId xmlns:a16="http://schemas.microsoft.com/office/drawing/2014/main" id="{0A7BC653-705E-8AE9-9DD5-A2504382A04B}"/>
                </a:ext>
              </a:extLst>
            </p:cNvPr>
            <p:cNvSpPr/>
            <p:nvPr/>
          </p:nvSpPr>
          <p:spPr>
            <a:xfrm>
              <a:off x="4224851" y="721771"/>
              <a:ext cx="3756159" cy="180690"/>
            </a:xfrm>
            <a:prstGeom prst="roundRect">
              <a:avLst>
                <a:gd name="adj" fmla="val 447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Self-service.ithelpdesk.com</a:t>
              </a:r>
            </a:p>
          </p:txBody>
        </p:sp>
        <p:sp>
          <p:nvSpPr>
            <p:cNvPr id="27" name="TextBox 26">
              <a:extLst>
                <a:ext uri="{FF2B5EF4-FFF2-40B4-BE49-F238E27FC236}">
                  <a16:creationId xmlns:a16="http://schemas.microsoft.com/office/drawing/2014/main" id="{43CF914B-E3FF-51EA-A9CB-3E4BC8490799}"/>
                </a:ext>
              </a:extLst>
            </p:cNvPr>
            <p:cNvSpPr txBox="1"/>
            <p:nvPr/>
          </p:nvSpPr>
          <p:spPr>
            <a:xfrm>
              <a:off x="4745029" y="999314"/>
              <a:ext cx="2635658" cy="246221"/>
            </a:xfrm>
            <a:prstGeom prst="rect">
              <a:avLst/>
            </a:prstGeom>
            <a:no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solidFill>
                  <a:effectLst/>
                  <a:uLnTx/>
                  <a:uFillTx/>
                  <a:latin typeface="Segoe UI Light" panose="020B0502040204020203" pitchFamily="34" charset="0"/>
                  <a:ea typeface="+mn-ea"/>
                  <a:cs typeface="Segoe UI Light" panose="020B0502040204020203" pitchFamily="34" charset="0"/>
                </a:rPr>
                <a:t>Welcome to IT helpdesk -  Onboarding Portal</a:t>
              </a:r>
            </a:p>
          </p:txBody>
        </p:sp>
        <p:sp>
          <p:nvSpPr>
            <p:cNvPr id="34" name="Rectangle: Rounded Corners 33">
              <a:extLst>
                <a:ext uri="{FF2B5EF4-FFF2-40B4-BE49-F238E27FC236}">
                  <a16:creationId xmlns:a16="http://schemas.microsoft.com/office/drawing/2014/main" id="{1C86CDC8-FF71-C629-3C3C-9415AC636B88}"/>
                </a:ext>
              </a:extLst>
            </p:cNvPr>
            <p:cNvSpPr/>
            <p:nvPr/>
          </p:nvSpPr>
          <p:spPr>
            <a:xfrm>
              <a:off x="4815777" y="2113014"/>
              <a:ext cx="1678509" cy="361493"/>
            </a:xfrm>
            <a:prstGeom prst="roundRect">
              <a:avLst/>
            </a:prstGeom>
            <a:solidFill>
              <a:schemeClr val="accent6"/>
            </a:solidFill>
            <a:ln>
              <a:solidFill>
                <a:schemeClr val="tx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Get your Verified Employee Credential</a:t>
              </a:r>
            </a:p>
          </p:txBody>
        </p:sp>
        <p:sp>
          <p:nvSpPr>
            <p:cNvPr id="35" name="Rectangle: Rounded Corners 34">
              <a:extLst>
                <a:ext uri="{FF2B5EF4-FFF2-40B4-BE49-F238E27FC236}">
                  <a16:creationId xmlns:a16="http://schemas.microsoft.com/office/drawing/2014/main" id="{23DDAB56-D0C2-91FC-8270-C3C00174AC4A}"/>
                </a:ext>
              </a:extLst>
            </p:cNvPr>
            <p:cNvSpPr/>
            <p:nvPr/>
          </p:nvSpPr>
          <p:spPr>
            <a:xfrm>
              <a:off x="4815777" y="1414043"/>
              <a:ext cx="1678509" cy="361493"/>
            </a:xfrm>
            <a:prstGeom prst="roundRect">
              <a:avLst/>
            </a:prstGeom>
            <a:solidFill>
              <a:schemeClr val="tx1"/>
            </a:solidFill>
            <a:ln>
              <a:solidFill>
                <a:schemeClr val="tx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Install Authenticator</a:t>
              </a:r>
            </a:p>
          </p:txBody>
        </p:sp>
        <p:sp>
          <p:nvSpPr>
            <p:cNvPr id="36" name="Oval 35">
              <a:extLst>
                <a:ext uri="{FF2B5EF4-FFF2-40B4-BE49-F238E27FC236}">
                  <a16:creationId xmlns:a16="http://schemas.microsoft.com/office/drawing/2014/main" id="{D91E8FEA-CDA7-52C9-EFE4-B941A19E48A9}"/>
                </a:ext>
              </a:extLst>
            </p:cNvPr>
            <p:cNvSpPr/>
            <p:nvPr/>
          </p:nvSpPr>
          <p:spPr>
            <a:xfrm>
              <a:off x="4282561" y="1420116"/>
              <a:ext cx="348882" cy="348882"/>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a:t>
              </a:r>
            </a:p>
          </p:txBody>
        </p:sp>
        <p:sp>
          <p:nvSpPr>
            <p:cNvPr id="37" name="Oval 36">
              <a:extLst>
                <a:ext uri="{FF2B5EF4-FFF2-40B4-BE49-F238E27FC236}">
                  <a16:creationId xmlns:a16="http://schemas.microsoft.com/office/drawing/2014/main" id="{DC97043F-88FE-764F-AF8D-6C0665EC4FBA}"/>
                </a:ext>
              </a:extLst>
            </p:cNvPr>
            <p:cNvSpPr/>
            <p:nvPr/>
          </p:nvSpPr>
          <p:spPr>
            <a:xfrm>
              <a:off x="4284955" y="2133123"/>
              <a:ext cx="348882" cy="348882"/>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a:t>
              </a:r>
            </a:p>
          </p:txBody>
        </p:sp>
      </p:grpSp>
      <p:grpSp>
        <p:nvGrpSpPr>
          <p:cNvPr id="69" name="Group 68">
            <a:extLst>
              <a:ext uri="{FF2B5EF4-FFF2-40B4-BE49-F238E27FC236}">
                <a16:creationId xmlns:a16="http://schemas.microsoft.com/office/drawing/2014/main" id="{4E0D4432-7BC7-F09E-EB30-4542162FDA6B}"/>
              </a:ext>
            </a:extLst>
          </p:cNvPr>
          <p:cNvGrpSpPr/>
          <p:nvPr/>
        </p:nvGrpSpPr>
        <p:grpSpPr>
          <a:xfrm>
            <a:off x="8262784" y="1764602"/>
            <a:ext cx="3805524" cy="2900651"/>
            <a:chOff x="8277245" y="671298"/>
            <a:chExt cx="3805524" cy="2900651"/>
          </a:xfrm>
        </p:grpSpPr>
        <p:pic>
          <p:nvPicPr>
            <p:cNvPr id="76" name="Picture 75">
              <a:extLst>
                <a:ext uri="{FF2B5EF4-FFF2-40B4-BE49-F238E27FC236}">
                  <a16:creationId xmlns:a16="http://schemas.microsoft.com/office/drawing/2014/main" id="{1FB7A270-6AB6-B05A-150A-AB4ACEAC252D}"/>
                </a:ext>
              </a:extLst>
            </p:cNvPr>
            <p:cNvPicPr>
              <a:picLocks noChangeAspect="1"/>
            </p:cNvPicPr>
            <p:nvPr/>
          </p:nvPicPr>
          <p:blipFill>
            <a:blip r:embed="rId3"/>
            <a:stretch>
              <a:fillRect/>
            </a:stretch>
          </p:blipFill>
          <p:spPr>
            <a:xfrm>
              <a:off x="8279744" y="671298"/>
              <a:ext cx="2657209" cy="1893599"/>
            </a:xfrm>
            <a:prstGeom prst="rect">
              <a:avLst/>
            </a:prstGeom>
          </p:spPr>
        </p:pic>
        <p:grpSp>
          <p:nvGrpSpPr>
            <p:cNvPr id="66" name="Group 65">
              <a:extLst>
                <a:ext uri="{FF2B5EF4-FFF2-40B4-BE49-F238E27FC236}">
                  <a16:creationId xmlns:a16="http://schemas.microsoft.com/office/drawing/2014/main" id="{04DBA236-BFE6-7322-094E-D60EDB02B0AF}"/>
                </a:ext>
              </a:extLst>
            </p:cNvPr>
            <p:cNvGrpSpPr/>
            <p:nvPr/>
          </p:nvGrpSpPr>
          <p:grpSpPr>
            <a:xfrm>
              <a:off x="8277245" y="683956"/>
              <a:ext cx="3805524" cy="2887993"/>
              <a:chOff x="8277245" y="772654"/>
              <a:chExt cx="3805524" cy="2887993"/>
            </a:xfrm>
          </p:grpSpPr>
          <p:grpSp>
            <p:nvGrpSpPr>
              <p:cNvPr id="78" name="Group 77">
                <a:extLst>
                  <a:ext uri="{FF2B5EF4-FFF2-40B4-BE49-F238E27FC236}">
                    <a16:creationId xmlns:a16="http://schemas.microsoft.com/office/drawing/2014/main" id="{0AC83207-3FB3-16F1-D75A-840D0FBC6BD7}"/>
                  </a:ext>
                </a:extLst>
              </p:cNvPr>
              <p:cNvGrpSpPr/>
              <p:nvPr/>
            </p:nvGrpSpPr>
            <p:grpSpPr>
              <a:xfrm>
                <a:off x="8277245" y="772654"/>
                <a:ext cx="3805524" cy="2887993"/>
                <a:chOff x="126023" y="3778155"/>
                <a:chExt cx="3868384" cy="2903332"/>
              </a:xfrm>
            </p:grpSpPr>
            <p:sp>
              <p:nvSpPr>
                <p:cNvPr id="50" name="Text Placeholder 7">
                  <a:extLst>
                    <a:ext uri="{FF2B5EF4-FFF2-40B4-BE49-F238E27FC236}">
                      <a16:creationId xmlns:a16="http://schemas.microsoft.com/office/drawing/2014/main" id="{4EDDD2B8-DC99-DFE6-EBEC-445F1F9DCC58}"/>
                    </a:ext>
                  </a:extLst>
                </p:cNvPr>
                <p:cNvSpPr txBox="1">
                  <a:spLocks/>
                </p:cNvSpPr>
                <p:nvPr/>
              </p:nvSpPr>
              <p:spPr>
                <a:xfrm>
                  <a:off x="126023" y="6384002"/>
                  <a:ext cx="3868384" cy="289560"/>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Issue Verified Employee VC (claims from Entra ID) and accept</a:t>
                  </a:r>
                </a:p>
              </p:txBody>
            </p:sp>
            <p:sp>
              <p:nvSpPr>
                <p:cNvPr id="22" name="Rectangle 21">
                  <a:extLst>
                    <a:ext uri="{FF2B5EF4-FFF2-40B4-BE49-F238E27FC236}">
                      <a16:creationId xmlns:a16="http://schemas.microsoft.com/office/drawing/2014/main" id="{810F26DE-057A-91EB-E6D3-83A8466F5CB5}"/>
                    </a:ext>
                  </a:extLst>
                </p:cNvPr>
                <p:cNvSpPr/>
                <p:nvPr/>
              </p:nvSpPr>
              <p:spPr>
                <a:xfrm>
                  <a:off x="126023" y="3778155"/>
                  <a:ext cx="3868384" cy="2903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3CF41468-DE53-1B97-8AFC-0068381EEF5E}"/>
                  </a:ext>
                </a:extLst>
              </p:cNvPr>
              <p:cNvGrpSpPr/>
              <p:nvPr/>
            </p:nvGrpSpPr>
            <p:grpSpPr>
              <a:xfrm>
                <a:off x="10701472" y="1404364"/>
                <a:ext cx="1337336" cy="1840439"/>
                <a:chOff x="9254419" y="844542"/>
                <a:chExt cx="1982113" cy="2584459"/>
              </a:xfrm>
            </p:grpSpPr>
            <p:sp>
              <p:nvSpPr>
                <p:cNvPr id="63" name="Rounded Rectangle 36">
                  <a:extLst>
                    <a:ext uri="{FF2B5EF4-FFF2-40B4-BE49-F238E27FC236}">
                      <a16:creationId xmlns:a16="http://schemas.microsoft.com/office/drawing/2014/main" id="{A5A5632C-7587-66FF-F26C-EC6812FBCA4D}"/>
                    </a:ext>
                  </a:extLst>
                </p:cNvPr>
                <p:cNvSpPr/>
                <p:nvPr/>
              </p:nvSpPr>
              <p:spPr>
                <a:xfrm>
                  <a:off x="9254419" y="844542"/>
                  <a:ext cx="1982113" cy="461665"/>
                </a:xfrm>
                <a:prstGeom prst="roundRect">
                  <a:avLst>
                    <a:gd name="adj" fmla="val 478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79" name="Rounded Rectangle 37">
                  <a:extLst>
                    <a:ext uri="{FF2B5EF4-FFF2-40B4-BE49-F238E27FC236}">
                      <a16:creationId xmlns:a16="http://schemas.microsoft.com/office/drawing/2014/main" id="{89759DEE-61CA-2AF9-A807-B48AF9075F12}"/>
                    </a:ext>
                  </a:extLst>
                </p:cNvPr>
                <p:cNvSpPr/>
                <p:nvPr/>
              </p:nvSpPr>
              <p:spPr>
                <a:xfrm>
                  <a:off x="9254419" y="1029384"/>
                  <a:ext cx="1982113" cy="2399617"/>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80" name="Rounded Rectangle 38">
                  <a:extLst>
                    <a:ext uri="{FF2B5EF4-FFF2-40B4-BE49-F238E27FC236}">
                      <a16:creationId xmlns:a16="http://schemas.microsoft.com/office/drawing/2014/main" id="{EDAE7ED6-4F5E-7034-6C62-1743A67B1722}"/>
                    </a:ext>
                  </a:extLst>
                </p:cNvPr>
                <p:cNvSpPr/>
                <p:nvPr/>
              </p:nvSpPr>
              <p:spPr>
                <a:xfrm>
                  <a:off x="9380020" y="1029384"/>
                  <a:ext cx="1730910" cy="2399617"/>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grpSp>
          <p:sp>
            <p:nvSpPr>
              <p:cNvPr id="81" name="Rounded Rectangle 41">
                <a:extLst>
                  <a:ext uri="{FF2B5EF4-FFF2-40B4-BE49-F238E27FC236}">
                    <a16:creationId xmlns:a16="http://schemas.microsoft.com/office/drawing/2014/main" id="{35FE9CD2-C26A-ABB0-A8CA-903EF610C7AE}"/>
                  </a:ext>
                </a:extLst>
              </p:cNvPr>
              <p:cNvSpPr/>
              <p:nvPr/>
            </p:nvSpPr>
            <p:spPr>
              <a:xfrm>
                <a:off x="10852313" y="1882165"/>
                <a:ext cx="1016647" cy="543303"/>
              </a:xfrm>
              <a:prstGeom prst="roundRect">
                <a:avLst>
                  <a:gd name="adj" fmla="val 6922"/>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VerifiedEmployee</a:t>
                </a:r>
                <a:endPar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Customer1 Employee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Issued by Customer1</a:t>
                </a:r>
              </a:p>
            </p:txBody>
          </p:sp>
          <p:sp>
            <p:nvSpPr>
              <p:cNvPr id="82" name="Rounded Rectangle 18">
                <a:extLst>
                  <a:ext uri="{FF2B5EF4-FFF2-40B4-BE49-F238E27FC236}">
                    <a16:creationId xmlns:a16="http://schemas.microsoft.com/office/drawing/2014/main" id="{4D7C0D30-6A19-ED41-4625-01B63C74ECE7}"/>
                  </a:ext>
                </a:extLst>
              </p:cNvPr>
              <p:cNvSpPr/>
              <p:nvPr/>
            </p:nvSpPr>
            <p:spPr>
              <a:xfrm>
                <a:off x="11196058" y="3062024"/>
                <a:ext cx="628738" cy="119724"/>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Share</a:t>
                </a:r>
              </a:p>
            </p:txBody>
          </p:sp>
        </p:grpSp>
      </p:grpSp>
      <p:sp>
        <p:nvSpPr>
          <p:cNvPr id="84" name="Arrow: Right 83">
            <a:extLst>
              <a:ext uri="{FF2B5EF4-FFF2-40B4-BE49-F238E27FC236}">
                <a16:creationId xmlns:a16="http://schemas.microsoft.com/office/drawing/2014/main" id="{50C4AA09-FFDD-1A6D-A940-17FFFD37FF2F}"/>
              </a:ext>
            </a:extLst>
          </p:cNvPr>
          <p:cNvSpPr/>
          <p:nvPr/>
        </p:nvSpPr>
        <p:spPr bwMode="auto">
          <a:xfrm>
            <a:off x="9279497" y="3375217"/>
            <a:ext cx="559116" cy="22812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78563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45748-5677-8234-A0E7-4AB5B26F22F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4700E7A-DC8C-A162-DAC7-910616316315}"/>
              </a:ext>
            </a:extLst>
          </p:cNvPr>
          <p:cNvSpPr>
            <a:spLocks noGrp="1"/>
          </p:cNvSpPr>
          <p:nvPr>
            <p:ph type="title" idx="4294967295"/>
          </p:nvPr>
        </p:nvSpPr>
        <p:spPr>
          <a:xfrm>
            <a:off x="588263" y="-499793"/>
            <a:ext cx="11018520" cy="434478"/>
          </a:xfrm>
        </p:spPr>
        <p:txBody>
          <a:bodyPr vert="horz" wrap="square" lIns="0" tIns="0" rIns="0" bIns="0" rtlCol="0" anchor="b">
            <a:spAutoFit/>
          </a:bodyPr>
          <a:lstStyle/>
          <a:p>
            <a:r>
              <a:rPr lang="en-US">
                <a:solidFill>
                  <a:schemeClr val="tx1"/>
                </a:solidFill>
              </a:rPr>
              <a:t>Getting Employee Credential</a:t>
            </a:r>
          </a:p>
        </p:txBody>
      </p:sp>
      <p:sp>
        <p:nvSpPr>
          <p:cNvPr id="4" name="Rectangle: Rounded Corners 3">
            <a:extLst>
              <a:ext uri="{FF2B5EF4-FFF2-40B4-BE49-F238E27FC236}">
                <a16:creationId xmlns:a16="http://schemas.microsoft.com/office/drawing/2014/main" id="{BF2D39A4-288F-F978-C6DA-E8524B1BFCF7}"/>
              </a:ext>
              <a:ext uri="{C183D7F6-B498-43B3-948B-1728B52AA6E4}">
                <adec:decorative xmlns:adec="http://schemas.microsoft.com/office/drawing/2017/decorative" val="1"/>
              </a:ext>
            </a:extLst>
          </p:cNvPr>
          <p:cNvSpPr/>
          <p:nvPr/>
        </p:nvSpPr>
        <p:spPr bwMode="auto">
          <a:xfrm>
            <a:off x="112144" y="161387"/>
            <a:ext cx="11947584" cy="6601721"/>
          </a:xfrm>
          <a:prstGeom prst="roundRect">
            <a:avLst>
              <a:gd name="adj" fmla="val 4263"/>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VerfiedEmployee Myaccount">
            <a:hlinkClick r:id="" action="ppaction://media"/>
            <a:extLst>
              <a:ext uri="{FF2B5EF4-FFF2-40B4-BE49-F238E27FC236}">
                <a16:creationId xmlns:a16="http://schemas.microsoft.com/office/drawing/2014/main" id="{BB95F351-F79F-7B0E-0C82-641EB2A36D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9808" y="444043"/>
            <a:ext cx="10692383" cy="5969913"/>
          </a:xfrm>
          <a:prstGeom prst="rect">
            <a:avLst/>
          </a:prstGeom>
        </p:spPr>
      </p:pic>
    </p:spTree>
    <p:extLst>
      <p:ext uri="{BB962C8B-B14F-4D97-AF65-F5344CB8AC3E}">
        <p14:creationId xmlns:p14="http://schemas.microsoft.com/office/powerpoint/2010/main" val="3605311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37EEB01-F4A2-F2A0-4574-792EAC7B3C27}"/>
              </a:ext>
              <a:ext uri="{C183D7F6-B498-43B3-948B-1728B52AA6E4}">
                <adec:decorative xmlns:adec="http://schemas.microsoft.com/office/drawing/2017/decorative" val="1"/>
              </a:ext>
            </a:extLst>
          </p:cNvPr>
          <p:cNvSpPr/>
          <p:nvPr/>
        </p:nvSpPr>
        <p:spPr bwMode="auto">
          <a:xfrm>
            <a:off x="112144" y="161387"/>
            <a:ext cx="11947584" cy="6601721"/>
          </a:xfrm>
          <a:prstGeom prst="roundRect">
            <a:avLst>
              <a:gd name="adj" fmla="val 4263"/>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Verified ID with EM and FaceCheck">
            <a:hlinkClick r:id="" action="ppaction://media"/>
            <a:extLst>
              <a:ext uri="{FF2B5EF4-FFF2-40B4-BE49-F238E27FC236}">
                <a16:creationId xmlns:a16="http://schemas.microsoft.com/office/drawing/2014/main" id="{F32671DA-9EED-D1D1-944B-11CBD2E4AA0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7210" y="302181"/>
            <a:ext cx="11085832" cy="6235780"/>
          </a:xfrm>
          <a:prstGeom prst="rect">
            <a:avLst/>
          </a:prstGeom>
        </p:spPr>
      </p:pic>
    </p:spTree>
    <p:extLst>
      <p:ext uri="{BB962C8B-B14F-4D97-AF65-F5344CB8AC3E}">
        <p14:creationId xmlns:p14="http://schemas.microsoft.com/office/powerpoint/2010/main" val="1223152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67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5777-F0E6-9493-81A5-C17D68702A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9965D40-C9AB-08FD-8CD3-790EB066DEFA}"/>
              </a:ext>
            </a:extLst>
          </p:cNvPr>
          <p:cNvSpPr>
            <a:spLocks noGrp="1"/>
          </p:cNvSpPr>
          <p:nvPr>
            <p:ph type="title"/>
          </p:nvPr>
        </p:nvSpPr>
        <p:spPr>
          <a:xfrm>
            <a:off x="491107" y="3429000"/>
            <a:ext cx="4690493" cy="1231106"/>
          </a:xfrm>
        </p:spPr>
        <p:txBody>
          <a:bodyPr wrap="square" anchor="b">
            <a:normAutofit fontScale="90000"/>
          </a:bodyPr>
          <a:lstStyle/>
          <a:p>
            <a:pPr>
              <a:lnSpc>
                <a:spcPct val="90000"/>
              </a:lnSpc>
            </a:pPr>
            <a:r>
              <a:rPr lang="en-US" sz="3600" b="1"/>
              <a:t>User flow:</a:t>
            </a:r>
            <a:br>
              <a:rPr lang="en-US" sz="3600" b="1"/>
            </a:br>
            <a:r>
              <a:rPr lang="en-US" sz="3600"/>
              <a:t>Verified help desk &amp; account recovery</a:t>
            </a:r>
            <a:br>
              <a:rPr lang="en-US" sz="1600" b="1"/>
            </a:br>
            <a:endParaRPr lang="en-US" sz="1600" b="1"/>
          </a:p>
        </p:txBody>
      </p:sp>
      <p:pic>
        <p:nvPicPr>
          <p:cNvPr id="3" name="Picture 2" descr="A person sitting at a desk with a phone on the screen&#10;&#10;AI-generated content may be incorrect.">
            <a:extLst>
              <a:ext uri="{FF2B5EF4-FFF2-40B4-BE49-F238E27FC236}">
                <a16:creationId xmlns:a16="http://schemas.microsoft.com/office/drawing/2014/main" id="{A6AF5032-BCE4-A9FE-322F-DD60FC21E862}"/>
              </a:ext>
            </a:extLst>
          </p:cNvPr>
          <p:cNvPicPr>
            <a:picLocks noChangeAspect="1"/>
          </p:cNvPicPr>
          <p:nvPr/>
        </p:nvPicPr>
        <p:blipFill>
          <a:blip r:embed="rId3">
            <a:extLst>
              <a:ext uri="{28A0092B-C50C-407E-A947-70E740481C1C}">
                <a14:useLocalDpi xmlns:a14="http://schemas.microsoft.com/office/drawing/2010/main" val="0"/>
              </a:ext>
            </a:extLst>
          </a:blip>
          <a:srcRect l="11062" r="49"/>
          <a:stretch/>
        </p:blipFill>
        <p:spPr>
          <a:xfrm>
            <a:off x="6096000" y="10"/>
            <a:ext cx="6096000" cy="6857990"/>
          </a:xfrm>
          <a:prstGeom prst="rect">
            <a:avLst/>
          </a:prstGeom>
          <a:noFill/>
        </p:spPr>
      </p:pic>
    </p:spTree>
    <p:extLst>
      <p:ext uri="{BB962C8B-B14F-4D97-AF65-F5344CB8AC3E}">
        <p14:creationId xmlns:p14="http://schemas.microsoft.com/office/powerpoint/2010/main" val="25662130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4865AC5-4D2B-0362-1440-252AFD4B2436}"/>
              </a:ext>
            </a:extLst>
          </p:cNvPr>
          <p:cNvSpPr>
            <a:spLocks noGrp="1"/>
          </p:cNvSpPr>
          <p:nvPr>
            <p:ph type="title"/>
          </p:nvPr>
        </p:nvSpPr>
        <p:spPr>
          <a:xfrm>
            <a:off x="126023" y="33085"/>
            <a:ext cx="11336039" cy="433394"/>
          </a:xfrm>
        </p:spPr>
        <p:txBody>
          <a:bodyPr anchor="ctr"/>
          <a:lstStyle/>
          <a:p>
            <a:r>
              <a:rPr lang="en-US" sz="3000" b="1">
                <a:solidFill>
                  <a:schemeClr val="tx1"/>
                </a:solidFill>
                <a:latin typeface="Segoe Sans Text" pitchFamily="2" charset="0"/>
                <a:cs typeface="Segoe Sans Text" pitchFamily="2" charset="0"/>
              </a:rPr>
              <a:t>IT Helpdesk enabling Verified ID issuance for employees</a:t>
            </a:r>
          </a:p>
        </p:txBody>
      </p:sp>
      <p:grpSp>
        <p:nvGrpSpPr>
          <p:cNvPr id="65" name="Group 64">
            <a:extLst>
              <a:ext uri="{FF2B5EF4-FFF2-40B4-BE49-F238E27FC236}">
                <a16:creationId xmlns:a16="http://schemas.microsoft.com/office/drawing/2014/main" id="{6939BF69-2F93-A80A-9442-7AFEF423BE79}"/>
              </a:ext>
            </a:extLst>
          </p:cNvPr>
          <p:cNvGrpSpPr/>
          <p:nvPr/>
        </p:nvGrpSpPr>
        <p:grpSpPr>
          <a:xfrm>
            <a:off x="4159555" y="1607804"/>
            <a:ext cx="3868384" cy="2903332"/>
            <a:chOff x="8231459" y="679034"/>
            <a:chExt cx="3868384" cy="2903332"/>
          </a:xfrm>
        </p:grpSpPr>
        <p:sp>
          <p:nvSpPr>
            <p:cNvPr id="19" name="Rectangle 18">
              <a:extLst>
                <a:ext uri="{FF2B5EF4-FFF2-40B4-BE49-F238E27FC236}">
                  <a16:creationId xmlns:a16="http://schemas.microsoft.com/office/drawing/2014/main" id="{5DAACCFF-0B2D-419A-ADB1-8200A322FD43}"/>
                </a:ext>
              </a:extLst>
            </p:cNvPr>
            <p:cNvSpPr/>
            <p:nvPr/>
          </p:nvSpPr>
          <p:spPr>
            <a:xfrm>
              <a:off x="8231459" y="679034"/>
              <a:ext cx="3868384" cy="2903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E2784CA3-0E81-D441-19B0-E307CE864955}"/>
                </a:ext>
              </a:extLst>
            </p:cNvPr>
            <p:cNvGrpSpPr/>
            <p:nvPr/>
          </p:nvGrpSpPr>
          <p:grpSpPr>
            <a:xfrm>
              <a:off x="8237247" y="1023570"/>
              <a:ext cx="3080506" cy="2200361"/>
              <a:chOff x="8221854" y="1057053"/>
              <a:chExt cx="3080506" cy="2200361"/>
            </a:xfrm>
          </p:grpSpPr>
          <p:pic>
            <p:nvPicPr>
              <p:cNvPr id="40" name="Picture 39">
                <a:extLst>
                  <a:ext uri="{FF2B5EF4-FFF2-40B4-BE49-F238E27FC236}">
                    <a16:creationId xmlns:a16="http://schemas.microsoft.com/office/drawing/2014/main" id="{AACA4C51-4E3D-F6F7-89BB-279735E2B7C4}"/>
                  </a:ext>
                </a:extLst>
              </p:cNvPr>
              <p:cNvPicPr>
                <a:picLocks noChangeAspect="1"/>
              </p:cNvPicPr>
              <p:nvPr/>
            </p:nvPicPr>
            <p:blipFill>
              <a:blip r:embed="rId3"/>
              <a:stretch>
                <a:fillRect/>
              </a:stretch>
            </p:blipFill>
            <p:spPr>
              <a:xfrm>
                <a:off x="8221854" y="1057053"/>
                <a:ext cx="3080506" cy="2200361"/>
              </a:xfrm>
              <a:prstGeom prst="rect">
                <a:avLst/>
              </a:prstGeom>
              <a:ln>
                <a:solidFill>
                  <a:schemeClr val="tx1"/>
                </a:solidFill>
              </a:ln>
            </p:spPr>
          </p:pic>
          <p:pic>
            <p:nvPicPr>
              <p:cNvPr id="42" name="Picture 41">
                <a:extLst>
                  <a:ext uri="{FF2B5EF4-FFF2-40B4-BE49-F238E27FC236}">
                    <a16:creationId xmlns:a16="http://schemas.microsoft.com/office/drawing/2014/main" id="{E8CD974E-8277-F7B2-1536-ECB8CD9AEC42}"/>
                  </a:ext>
                </a:extLst>
              </p:cNvPr>
              <p:cNvPicPr>
                <a:picLocks noChangeAspect="1"/>
              </p:cNvPicPr>
              <p:nvPr/>
            </p:nvPicPr>
            <p:blipFill>
              <a:blip r:embed="rId4"/>
              <a:stretch>
                <a:fillRect/>
              </a:stretch>
            </p:blipFill>
            <p:spPr>
              <a:xfrm>
                <a:off x="8937273" y="2202404"/>
                <a:ext cx="476166" cy="490170"/>
              </a:xfrm>
              <a:prstGeom prst="rect">
                <a:avLst/>
              </a:prstGeom>
              <a:ln>
                <a:solidFill>
                  <a:schemeClr val="tx1"/>
                </a:solidFill>
              </a:ln>
            </p:spPr>
          </p:pic>
        </p:grpSp>
        <p:sp>
          <p:nvSpPr>
            <p:cNvPr id="43" name="Rectangle 42">
              <a:extLst>
                <a:ext uri="{FF2B5EF4-FFF2-40B4-BE49-F238E27FC236}">
                  <a16:creationId xmlns:a16="http://schemas.microsoft.com/office/drawing/2014/main" id="{00FF671A-A7F1-FB16-6684-B0C6763480B6}"/>
                </a:ext>
              </a:extLst>
            </p:cNvPr>
            <p:cNvSpPr/>
            <p:nvPr/>
          </p:nvSpPr>
          <p:spPr>
            <a:xfrm>
              <a:off x="8236539" y="689009"/>
              <a:ext cx="3863304" cy="27754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Rounded Rectangle 49">
              <a:extLst>
                <a:ext uri="{FF2B5EF4-FFF2-40B4-BE49-F238E27FC236}">
                  <a16:creationId xmlns:a16="http://schemas.microsoft.com/office/drawing/2014/main" id="{BAA50222-62C5-5117-AA07-75880CF9C449}"/>
                </a:ext>
              </a:extLst>
            </p:cNvPr>
            <p:cNvSpPr/>
            <p:nvPr/>
          </p:nvSpPr>
          <p:spPr>
            <a:xfrm>
              <a:off x="8282649" y="731746"/>
              <a:ext cx="3756159" cy="180690"/>
            </a:xfrm>
            <a:prstGeom prst="roundRect">
              <a:avLst>
                <a:gd name="adj" fmla="val 447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Self-service.ithelpdesk.com/</a:t>
              </a:r>
              <a:r>
                <a:rPr kumimoji="0" lang="en-US" sz="800" b="0" i="0" u="none" strike="noStrike" kern="1200" cap="none" spc="0" normalizeH="0" baseline="0" noProof="0" err="1">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identityverification</a:t>
              </a:r>
              <a:endPar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sp>
          <p:nvSpPr>
            <p:cNvPr id="45" name="Text Placeholder 5">
              <a:extLst>
                <a:ext uri="{FF2B5EF4-FFF2-40B4-BE49-F238E27FC236}">
                  <a16:creationId xmlns:a16="http://schemas.microsoft.com/office/drawing/2014/main" id="{5AE89048-8115-6A97-388D-BA54DB70DC1C}"/>
                </a:ext>
              </a:extLst>
            </p:cNvPr>
            <p:cNvSpPr txBox="1">
              <a:spLocks/>
            </p:cNvSpPr>
            <p:nvPr/>
          </p:nvSpPr>
          <p:spPr>
            <a:xfrm>
              <a:off x="8231459" y="3309457"/>
              <a:ext cx="3853301" cy="260325"/>
            </a:xfrm>
            <a:prstGeom prst="rect">
              <a:avLst/>
            </a:prstGeom>
            <a:ln>
              <a:solidFill>
                <a:schemeClr val="tx1"/>
              </a:solidFill>
            </a:ln>
          </p:spPr>
          <p:style>
            <a:lnRef idx="2">
              <a:schemeClr val="accent5"/>
            </a:lnRef>
            <a:fillRef idx="1">
              <a:schemeClr val="lt1"/>
            </a:fillRef>
            <a:effectRef idx="0">
              <a:schemeClr val="accent5"/>
            </a:effectRef>
            <a:fontRef idx="minor">
              <a:schemeClr val="dk1"/>
            </a:fontRef>
          </p:style>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050" kern="1200">
                  <a:solidFill>
                    <a:schemeClr val="dk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None/>
                <a:defRPr sz="1200" kern="1200">
                  <a:solidFill>
                    <a:schemeClr val="dk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None/>
                <a:defRPr sz="1100" kern="1200">
                  <a:solidFill>
                    <a:schemeClr val="dk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None/>
                <a:defRPr sz="1050" kern="1200">
                  <a:solidFill>
                    <a:schemeClr val="dk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None/>
                <a:defRPr sz="1050" kern="1200">
                  <a:solidFill>
                    <a:schemeClr val="dk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a:ln w="0"/>
                  <a:solidFill>
                    <a:prstClr val="black"/>
                  </a:solidFill>
                  <a:effectLst/>
                  <a:uLnTx/>
                  <a:uFillTx/>
                  <a:latin typeface="Segoe UI Light" panose="020B0502040204020203" pitchFamily="34" charset="0"/>
                  <a:ea typeface="+mn-ea"/>
                  <a:cs typeface="Segoe UI Light" panose="020B0502040204020203" pitchFamily="34" charset="0"/>
                </a:rPr>
                <a:t> Get ID Verified on IDV partner SaaS portal</a:t>
              </a:r>
            </a:p>
          </p:txBody>
        </p:sp>
      </p:grpSp>
      <p:grpSp>
        <p:nvGrpSpPr>
          <p:cNvPr id="62" name="Group 61">
            <a:extLst>
              <a:ext uri="{FF2B5EF4-FFF2-40B4-BE49-F238E27FC236}">
                <a16:creationId xmlns:a16="http://schemas.microsoft.com/office/drawing/2014/main" id="{4F29ABBB-ADE8-9A2D-7F33-85A3A439ECF2}"/>
              </a:ext>
            </a:extLst>
          </p:cNvPr>
          <p:cNvGrpSpPr/>
          <p:nvPr/>
        </p:nvGrpSpPr>
        <p:grpSpPr>
          <a:xfrm>
            <a:off x="8250450" y="1619872"/>
            <a:ext cx="3805524" cy="2903332"/>
            <a:chOff x="8231459" y="3778155"/>
            <a:chExt cx="3868384" cy="2903332"/>
          </a:xfrm>
        </p:grpSpPr>
        <p:sp>
          <p:nvSpPr>
            <p:cNvPr id="21" name="Rectangle 20">
              <a:extLst>
                <a:ext uri="{FF2B5EF4-FFF2-40B4-BE49-F238E27FC236}">
                  <a16:creationId xmlns:a16="http://schemas.microsoft.com/office/drawing/2014/main" id="{ED83DEA9-2D33-AF9E-BD20-18202F3D9A8E}"/>
                </a:ext>
              </a:extLst>
            </p:cNvPr>
            <p:cNvSpPr/>
            <p:nvPr/>
          </p:nvSpPr>
          <p:spPr>
            <a:xfrm>
              <a:off x="8231459" y="3778155"/>
              <a:ext cx="3868384" cy="2903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Text Placeholder 5">
              <a:extLst>
                <a:ext uri="{FF2B5EF4-FFF2-40B4-BE49-F238E27FC236}">
                  <a16:creationId xmlns:a16="http://schemas.microsoft.com/office/drawing/2014/main" id="{EFA5A1B4-4B57-5685-C4B6-7E1A8237905C}"/>
                </a:ext>
              </a:extLst>
            </p:cNvPr>
            <p:cNvSpPr txBox="1">
              <a:spLocks/>
            </p:cNvSpPr>
            <p:nvPr/>
          </p:nvSpPr>
          <p:spPr>
            <a:xfrm>
              <a:off x="8233999" y="6396510"/>
              <a:ext cx="3865844" cy="284977"/>
            </a:xfrm>
            <a:prstGeom prst="rect">
              <a:avLst/>
            </a:prstGeom>
            <a:ln w="12700" cap="flat" cmpd="sng" algn="ctr">
              <a:solidFill>
                <a:schemeClr val="tx1"/>
              </a:solidFill>
              <a:prstDash val="solid"/>
              <a:miter lim="800000"/>
            </a:ln>
          </p:spPr>
          <p:style>
            <a:lnRef idx="2">
              <a:schemeClr val="accent5"/>
            </a:lnRef>
            <a:fillRef idx="1">
              <a:schemeClr val="lt1"/>
            </a:fillRef>
            <a:effectRef idx="0">
              <a:schemeClr val="accent5"/>
            </a:effectRef>
            <a:fontRef idx="minor">
              <a:schemeClr val="dk1"/>
            </a:fontRef>
          </p:style>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a:ln w="0"/>
                  <a:solidFill>
                    <a:prstClr val="black"/>
                  </a:solidFill>
                  <a:effectLst/>
                  <a:uLnTx/>
                  <a:uFillTx/>
                  <a:latin typeface="Segoe UI Light" panose="020B0502040204020203" pitchFamily="34" charset="0"/>
                  <a:ea typeface="+mn-ea"/>
                  <a:cs typeface="Segoe UI Light" panose="020B0502040204020203" pitchFamily="34" charset="0"/>
                </a:rPr>
                <a:t> Accept IDV Partner card in Authenticator</a:t>
              </a:r>
            </a:p>
          </p:txBody>
        </p:sp>
        <p:grpSp>
          <p:nvGrpSpPr>
            <p:cNvPr id="61" name="Group 60">
              <a:extLst>
                <a:ext uri="{FF2B5EF4-FFF2-40B4-BE49-F238E27FC236}">
                  <a16:creationId xmlns:a16="http://schemas.microsoft.com/office/drawing/2014/main" id="{FE7CFB46-D5AC-9199-9133-BF610B8AD5B0}"/>
                </a:ext>
              </a:extLst>
            </p:cNvPr>
            <p:cNvGrpSpPr/>
            <p:nvPr/>
          </p:nvGrpSpPr>
          <p:grpSpPr>
            <a:xfrm>
              <a:off x="9319770" y="3859435"/>
              <a:ext cx="1982113" cy="2527704"/>
              <a:chOff x="9319770" y="3859435"/>
              <a:chExt cx="1982113" cy="2527704"/>
            </a:xfrm>
          </p:grpSpPr>
          <p:grpSp>
            <p:nvGrpSpPr>
              <p:cNvPr id="54" name="Group 53">
                <a:extLst>
                  <a:ext uri="{FF2B5EF4-FFF2-40B4-BE49-F238E27FC236}">
                    <a16:creationId xmlns:a16="http://schemas.microsoft.com/office/drawing/2014/main" id="{82466DE0-DA73-E7F7-3765-D5989CE3437B}"/>
                  </a:ext>
                </a:extLst>
              </p:cNvPr>
              <p:cNvGrpSpPr/>
              <p:nvPr/>
            </p:nvGrpSpPr>
            <p:grpSpPr>
              <a:xfrm>
                <a:off x="9319770" y="3859435"/>
                <a:ext cx="1982113" cy="2527704"/>
                <a:chOff x="9254419" y="844542"/>
                <a:chExt cx="1982113" cy="2527704"/>
              </a:xfrm>
            </p:grpSpPr>
            <p:sp>
              <p:nvSpPr>
                <p:cNvPr id="55" name="Rounded Rectangle 36">
                  <a:extLst>
                    <a:ext uri="{FF2B5EF4-FFF2-40B4-BE49-F238E27FC236}">
                      <a16:creationId xmlns:a16="http://schemas.microsoft.com/office/drawing/2014/main" id="{FB9BC48B-8197-60DC-7548-632051B6FD5E}"/>
                    </a:ext>
                  </a:extLst>
                </p:cNvPr>
                <p:cNvSpPr/>
                <p:nvPr/>
              </p:nvSpPr>
              <p:spPr>
                <a:xfrm>
                  <a:off x="9254419" y="844542"/>
                  <a:ext cx="1982113" cy="461665"/>
                </a:xfrm>
                <a:prstGeom prst="roundRect">
                  <a:avLst>
                    <a:gd name="adj" fmla="val 47877"/>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Rounded Rectangle 37">
                  <a:extLst>
                    <a:ext uri="{FF2B5EF4-FFF2-40B4-BE49-F238E27FC236}">
                      <a16:creationId xmlns:a16="http://schemas.microsoft.com/office/drawing/2014/main" id="{A7BE8E18-3258-FF11-A227-E1DAC3ADC6F6}"/>
                    </a:ext>
                  </a:extLst>
                </p:cNvPr>
                <p:cNvSpPr/>
                <p:nvPr/>
              </p:nvSpPr>
              <p:spPr>
                <a:xfrm>
                  <a:off x="9254419" y="972630"/>
                  <a:ext cx="1982113" cy="2399616"/>
                </a:xfrm>
                <a:prstGeom prst="roundRect">
                  <a:avLst>
                    <a:gd name="adj" fmla="val 0"/>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Rounded Rectangle 38">
                  <a:extLst>
                    <a:ext uri="{FF2B5EF4-FFF2-40B4-BE49-F238E27FC236}">
                      <a16:creationId xmlns:a16="http://schemas.microsoft.com/office/drawing/2014/main" id="{599AE34F-8E5E-5A5A-3A20-9EA639419019}"/>
                    </a:ext>
                  </a:extLst>
                </p:cNvPr>
                <p:cNvSpPr/>
                <p:nvPr/>
              </p:nvSpPr>
              <p:spPr>
                <a:xfrm>
                  <a:off x="9380019" y="972630"/>
                  <a:ext cx="1730911" cy="2399616"/>
                </a:xfrm>
                <a:prstGeom prst="roundRect">
                  <a:avLst>
                    <a:gd name="adj" fmla="val 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8" name="Rectangle 57">
                <a:extLst>
                  <a:ext uri="{FF2B5EF4-FFF2-40B4-BE49-F238E27FC236}">
                    <a16:creationId xmlns:a16="http://schemas.microsoft.com/office/drawing/2014/main" id="{E280E979-7ECB-408D-8084-0D31D2173208}"/>
                  </a:ext>
                </a:extLst>
              </p:cNvPr>
              <p:cNvSpPr/>
              <p:nvPr/>
            </p:nvSpPr>
            <p:spPr>
              <a:xfrm>
                <a:off x="9448051" y="3993774"/>
                <a:ext cx="1730910" cy="281966"/>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Authenticator</a:t>
                </a:r>
              </a:p>
            </p:txBody>
          </p:sp>
          <p:sp>
            <p:nvSpPr>
              <p:cNvPr id="59" name="Rounded Rectangle 41">
                <a:extLst>
                  <a:ext uri="{FF2B5EF4-FFF2-40B4-BE49-F238E27FC236}">
                    <a16:creationId xmlns:a16="http://schemas.microsoft.com/office/drawing/2014/main" id="{655F5850-8755-DF1A-D821-FBF2D3FC49A1}"/>
                  </a:ext>
                </a:extLst>
              </p:cNvPr>
              <p:cNvSpPr/>
              <p:nvPr/>
            </p:nvSpPr>
            <p:spPr>
              <a:xfrm>
                <a:off x="9504629" y="4401186"/>
                <a:ext cx="1612396" cy="841221"/>
              </a:xfrm>
              <a:prstGeom prst="roundRect">
                <a:avLst>
                  <a:gd name="adj" fmla="val 6922"/>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Verified Identity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Customer1 Employee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Issued by IDV Partner</a:t>
                </a:r>
              </a:p>
            </p:txBody>
          </p:sp>
          <p:sp>
            <p:nvSpPr>
              <p:cNvPr id="60" name="Rounded Rectangle 18">
                <a:extLst>
                  <a:ext uri="{FF2B5EF4-FFF2-40B4-BE49-F238E27FC236}">
                    <a16:creationId xmlns:a16="http://schemas.microsoft.com/office/drawing/2014/main" id="{A78521CE-9272-4943-AF86-049898C2E684}"/>
                  </a:ext>
                </a:extLst>
              </p:cNvPr>
              <p:cNvSpPr/>
              <p:nvPr/>
            </p:nvSpPr>
            <p:spPr>
              <a:xfrm>
                <a:off x="9728894" y="6044136"/>
                <a:ext cx="1090527" cy="180690"/>
              </a:xfrm>
              <a:prstGeom prst="roundRect">
                <a:avLst>
                  <a:gd name="adj" fmla="val 44778"/>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Add card</a:t>
                </a:r>
              </a:p>
            </p:txBody>
          </p:sp>
        </p:grpSp>
      </p:grpSp>
      <p:grpSp>
        <p:nvGrpSpPr>
          <p:cNvPr id="52" name="Group 51">
            <a:extLst>
              <a:ext uri="{FF2B5EF4-FFF2-40B4-BE49-F238E27FC236}">
                <a16:creationId xmlns:a16="http://schemas.microsoft.com/office/drawing/2014/main" id="{B4914530-8968-7027-2F7E-5A81A2BB55FE}"/>
              </a:ext>
            </a:extLst>
          </p:cNvPr>
          <p:cNvGrpSpPr/>
          <p:nvPr/>
        </p:nvGrpSpPr>
        <p:grpSpPr>
          <a:xfrm>
            <a:off x="68660" y="1607804"/>
            <a:ext cx="3868384" cy="2903332"/>
            <a:chOff x="136026" y="3752715"/>
            <a:chExt cx="3868384" cy="2903332"/>
          </a:xfrm>
        </p:grpSpPr>
        <p:sp>
          <p:nvSpPr>
            <p:cNvPr id="51" name="Oval 50">
              <a:extLst>
                <a:ext uri="{FF2B5EF4-FFF2-40B4-BE49-F238E27FC236}">
                  <a16:creationId xmlns:a16="http://schemas.microsoft.com/office/drawing/2014/main" id="{83EBFF3E-B607-429B-BAE5-550074078AC5}"/>
                </a:ext>
              </a:extLst>
            </p:cNvPr>
            <p:cNvSpPr/>
            <p:nvPr/>
          </p:nvSpPr>
          <p:spPr bwMode="auto">
            <a:xfrm>
              <a:off x="595138" y="5732772"/>
              <a:ext cx="2197758" cy="640253"/>
            </a:xfrm>
            <a:prstGeom prst="ellipse">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4" name="Group 63">
              <a:extLst>
                <a:ext uri="{FF2B5EF4-FFF2-40B4-BE49-F238E27FC236}">
                  <a16:creationId xmlns:a16="http://schemas.microsoft.com/office/drawing/2014/main" id="{84AB203B-218C-781C-18F8-4F38D87BFAEF}"/>
                </a:ext>
              </a:extLst>
            </p:cNvPr>
            <p:cNvGrpSpPr/>
            <p:nvPr/>
          </p:nvGrpSpPr>
          <p:grpSpPr>
            <a:xfrm>
              <a:off x="136026" y="3752715"/>
              <a:ext cx="3868384" cy="2903332"/>
              <a:chOff x="136026" y="3752715"/>
              <a:chExt cx="3868384" cy="2903332"/>
            </a:xfrm>
          </p:grpSpPr>
          <p:grpSp>
            <p:nvGrpSpPr>
              <p:cNvPr id="3" name="Group 2">
                <a:extLst>
                  <a:ext uri="{FF2B5EF4-FFF2-40B4-BE49-F238E27FC236}">
                    <a16:creationId xmlns:a16="http://schemas.microsoft.com/office/drawing/2014/main" id="{E656195D-D6AA-3549-430B-3E0F111E9222}"/>
                  </a:ext>
                </a:extLst>
              </p:cNvPr>
              <p:cNvGrpSpPr/>
              <p:nvPr/>
            </p:nvGrpSpPr>
            <p:grpSpPr>
              <a:xfrm>
                <a:off x="136026" y="3752715"/>
                <a:ext cx="3868384" cy="2903332"/>
                <a:chOff x="4178741" y="679034"/>
                <a:chExt cx="3868384" cy="2903332"/>
              </a:xfrm>
            </p:grpSpPr>
            <p:sp>
              <p:nvSpPr>
                <p:cNvPr id="4" name="Rectangle 3">
                  <a:extLst>
                    <a:ext uri="{FF2B5EF4-FFF2-40B4-BE49-F238E27FC236}">
                      <a16:creationId xmlns:a16="http://schemas.microsoft.com/office/drawing/2014/main" id="{6F7DE8A9-26F0-4305-A1AF-94744D5BEA56}"/>
                    </a:ext>
                  </a:extLst>
                </p:cNvPr>
                <p:cNvSpPr/>
                <p:nvPr/>
              </p:nvSpPr>
              <p:spPr>
                <a:xfrm>
                  <a:off x="4178741" y="679034"/>
                  <a:ext cx="3868384" cy="2903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Text Placeholder 17">
                  <a:extLst>
                    <a:ext uri="{FF2B5EF4-FFF2-40B4-BE49-F238E27FC236}">
                      <a16:creationId xmlns:a16="http://schemas.microsoft.com/office/drawing/2014/main" id="{13D5CEBE-3BF4-83B4-2EB2-051DDB8EFB94}"/>
                    </a:ext>
                  </a:extLst>
                </p:cNvPr>
                <p:cNvSpPr txBox="1">
                  <a:spLocks/>
                </p:cNvSpPr>
                <p:nvPr/>
              </p:nvSpPr>
              <p:spPr>
                <a:xfrm>
                  <a:off x="4183664" y="3242017"/>
                  <a:ext cx="3858381" cy="335387"/>
                </a:xfrm>
                <a:prstGeom prst="rect">
                  <a:avLst/>
                </a:prstGeom>
                <a:ln>
                  <a:solidFill>
                    <a:schemeClr val="tx1"/>
                  </a:solid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a:ln w="0"/>
                      <a:solidFill>
                        <a:prstClr val="black"/>
                      </a:solidFill>
                      <a:effectLst/>
                      <a:uLnTx/>
                      <a:uFillTx/>
                      <a:latin typeface="Segoe UI Light" panose="020B0502040204020203" pitchFamily="34" charset="0"/>
                      <a:ea typeface="+mn-ea"/>
                      <a:cs typeface="Segoe UI Light" panose="020B0502040204020203" pitchFamily="34" charset="0"/>
                    </a:rPr>
                    <a:t>IT wants high assurance with latest user photo, then use “Identity Verification partner flow”</a:t>
                  </a:r>
                </a:p>
              </p:txBody>
            </p:sp>
            <p:sp>
              <p:nvSpPr>
                <p:cNvPr id="6" name="Rectangle 5">
                  <a:extLst>
                    <a:ext uri="{FF2B5EF4-FFF2-40B4-BE49-F238E27FC236}">
                      <a16:creationId xmlns:a16="http://schemas.microsoft.com/office/drawing/2014/main" id="{82859A56-1DAD-5245-66C0-6F5EFCC12885}"/>
                    </a:ext>
                  </a:extLst>
                </p:cNvPr>
                <p:cNvSpPr/>
                <p:nvPr/>
              </p:nvSpPr>
              <p:spPr>
                <a:xfrm>
                  <a:off x="4178741" y="679034"/>
                  <a:ext cx="3863304" cy="27754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 name="Rounded Rectangle 49">
                  <a:extLst>
                    <a:ext uri="{FF2B5EF4-FFF2-40B4-BE49-F238E27FC236}">
                      <a16:creationId xmlns:a16="http://schemas.microsoft.com/office/drawing/2014/main" id="{9F6A5007-C192-0BB7-33B5-961FE824B3EB}"/>
                    </a:ext>
                  </a:extLst>
                </p:cNvPr>
                <p:cNvSpPr/>
                <p:nvPr/>
              </p:nvSpPr>
              <p:spPr>
                <a:xfrm>
                  <a:off x="4224851" y="721771"/>
                  <a:ext cx="3756159" cy="180690"/>
                </a:xfrm>
                <a:prstGeom prst="roundRect">
                  <a:avLst>
                    <a:gd name="adj" fmla="val 44778"/>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Self-service.ithelpdesk.com</a:t>
                  </a:r>
                </a:p>
              </p:txBody>
            </p:sp>
            <p:sp>
              <p:nvSpPr>
                <p:cNvPr id="8" name="TextBox 7">
                  <a:extLst>
                    <a:ext uri="{FF2B5EF4-FFF2-40B4-BE49-F238E27FC236}">
                      <a16:creationId xmlns:a16="http://schemas.microsoft.com/office/drawing/2014/main" id="{CA26E8D2-617F-953B-33B5-78ABD5D0AC52}"/>
                    </a:ext>
                  </a:extLst>
                </p:cNvPr>
                <p:cNvSpPr txBox="1"/>
                <p:nvPr/>
              </p:nvSpPr>
              <p:spPr>
                <a:xfrm>
                  <a:off x="4805944" y="999314"/>
                  <a:ext cx="2513830" cy="246221"/>
                </a:xfrm>
                <a:prstGeom prst="rect">
                  <a:avLst/>
                </a:prstGeom>
                <a:noFill/>
                <a:ln>
                  <a:solidFill>
                    <a:schemeClr val="tx1"/>
                  </a:solid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solidFill>
                      <a:effectLst/>
                      <a:uLnTx/>
                      <a:uFillTx/>
                      <a:latin typeface="Segoe UI Light" panose="020B0502040204020203" pitchFamily="34" charset="0"/>
                      <a:ea typeface="+mn-ea"/>
                      <a:cs typeface="Segoe UI Light" panose="020B0502040204020203" pitchFamily="34" charset="0"/>
                    </a:rPr>
                    <a:t>Welcome to IT helpdesk Onboarding Portal</a:t>
                  </a:r>
                </a:p>
              </p:txBody>
            </p:sp>
            <p:sp>
              <p:nvSpPr>
                <p:cNvPr id="29" name="Rectangle: Rounded Corners 28">
                  <a:extLst>
                    <a:ext uri="{FF2B5EF4-FFF2-40B4-BE49-F238E27FC236}">
                      <a16:creationId xmlns:a16="http://schemas.microsoft.com/office/drawing/2014/main" id="{BFBD7A3C-D4C1-ACA5-F951-251501666B9C}"/>
                    </a:ext>
                  </a:extLst>
                </p:cNvPr>
                <p:cNvSpPr/>
                <p:nvPr/>
              </p:nvSpPr>
              <p:spPr>
                <a:xfrm>
                  <a:off x="4857701" y="2840684"/>
                  <a:ext cx="1678509" cy="361493"/>
                </a:xfrm>
                <a:prstGeom prst="roundRect">
                  <a:avLst/>
                </a:prstGeom>
                <a:ln>
                  <a:solidFill>
                    <a:schemeClr val="tx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Get Verified by an Identity Verification Partner</a:t>
                  </a:r>
                </a:p>
              </p:txBody>
            </p:sp>
            <p:sp>
              <p:nvSpPr>
                <p:cNvPr id="30" name="Rectangle: Rounded Corners 29">
                  <a:extLst>
                    <a:ext uri="{FF2B5EF4-FFF2-40B4-BE49-F238E27FC236}">
                      <a16:creationId xmlns:a16="http://schemas.microsoft.com/office/drawing/2014/main" id="{C95E47BF-881C-626A-4130-ECE2321965D3}"/>
                    </a:ext>
                  </a:extLst>
                </p:cNvPr>
                <p:cNvSpPr/>
                <p:nvPr/>
              </p:nvSpPr>
              <p:spPr>
                <a:xfrm>
                  <a:off x="4815777" y="2113014"/>
                  <a:ext cx="1678509" cy="361493"/>
                </a:xfrm>
                <a:prstGeom prst="roundRect">
                  <a:avLst/>
                </a:prstGeom>
                <a:solidFill>
                  <a:schemeClr val="accent6"/>
                </a:solidFill>
                <a:ln>
                  <a:solidFill>
                    <a:schemeClr val="tx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Get your Verified Employee Credential</a:t>
                  </a:r>
                </a:p>
              </p:txBody>
            </p:sp>
            <p:sp>
              <p:nvSpPr>
                <p:cNvPr id="32" name="Rectangle: Rounded Corners 31">
                  <a:extLst>
                    <a:ext uri="{FF2B5EF4-FFF2-40B4-BE49-F238E27FC236}">
                      <a16:creationId xmlns:a16="http://schemas.microsoft.com/office/drawing/2014/main" id="{10648037-868A-2CE3-36E7-8E8AEE582D0A}"/>
                    </a:ext>
                  </a:extLst>
                </p:cNvPr>
                <p:cNvSpPr/>
                <p:nvPr/>
              </p:nvSpPr>
              <p:spPr>
                <a:xfrm>
                  <a:off x="4815777" y="1414043"/>
                  <a:ext cx="1678509" cy="361493"/>
                </a:xfrm>
                <a:prstGeom prst="roundRect">
                  <a:avLst/>
                </a:prstGeom>
                <a:solidFill>
                  <a:schemeClr val="tx1"/>
                </a:solidFill>
                <a:ln>
                  <a:solidFill>
                    <a:schemeClr val="tx1"/>
                  </a:solidFill>
                </a:ln>
                <a:scene3d>
                  <a:camera prst="orthographicFront"/>
                  <a:lightRig rig="threePt" dir="t"/>
                </a:scene3d>
                <a:sp3d>
                  <a:bevel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Install Authenticator</a:t>
                  </a:r>
                </a:p>
              </p:txBody>
            </p:sp>
            <p:sp>
              <p:nvSpPr>
                <p:cNvPr id="41" name="Oval 40">
                  <a:extLst>
                    <a:ext uri="{FF2B5EF4-FFF2-40B4-BE49-F238E27FC236}">
                      <a16:creationId xmlns:a16="http://schemas.microsoft.com/office/drawing/2014/main" id="{4EB93614-E382-8142-6DB6-1A7647C516F6}"/>
                    </a:ext>
                  </a:extLst>
                </p:cNvPr>
                <p:cNvSpPr/>
                <p:nvPr/>
              </p:nvSpPr>
              <p:spPr>
                <a:xfrm>
                  <a:off x="4282561" y="1420116"/>
                  <a:ext cx="348882" cy="348882"/>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1</a:t>
                  </a:r>
                </a:p>
              </p:txBody>
            </p:sp>
            <p:sp>
              <p:nvSpPr>
                <p:cNvPr id="46" name="Oval 45">
                  <a:extLst>
                    <a:ext uri="{FF2B5EF4-FFF2-40B4-BE49-F238E27FC236}">
                      <a16:creationId xmlns:a16="http://schemas.microsoft.com/office/drawing/2014/main" id="{C15C3D08-A640-7DCB-AA71-8C9DF5F38E32}"/>
                    </a:ext>
                  </a:extLst>
                </p:cNvPr>
                <p:cNvSpPr/>
                <p:nvPr/>
              </p:nvSpPr>
              <p:spPr>
                <a:xfrm>
                  <a:off x="4284955" y="2133123"/>
                  <a:ext cx="348882" cy="348882"/>
                </a:xfrm>
                <a:prstGeom prst="ellipse">
                  <a:avLst/>
                </a:prstGeom>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2</a:t>
                  </a:r>
                </a:p>
              </p:txBody>
            </p:sp>
          </p:grpSp>
          <p:sp>
            <p:nvSpPr>
              <p:cNvPr id="47" name="Oval 46">
                <a:extLst>
                  <a:ext uri="{FF2B5EF4-FFF2-40B4-BE49-F238E27FC236}">
                    <a16:creationId xmlns:a16="http://schemas.microsoft.com/office/drawing/2014/main" id="{1A7129C2-4582-E795-E07F-3DA3C7C129B1}"/>
                  </a:ext>
                </a:extLst>
              </p:cNvPr>
              <p:cNvSpPr/>
              <p:nvPr/>
            </p:nvSpPr>
            <p:spPr>
              <a:xfrm>
                <a:off x="246256" y="5981702"/>
                <a:ext cx="348882" cy="3488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3</a:t>
                </a:r>
              </a:p>
            </p:txBody>
          </p:sp>
        </p:grpSp>
      </p:grpSp>
      <p:sp>
        <p:nvSpPr>
          <p:cNvPr id="2" name="Title 8">
            <a:extLst>
              <a:ext uri="{FF2B5EF4-FFF2-40B4-BE49-F238E27FC236}">
                <a16:creationId xmlns:a16="http://schemas.microsoft.com/office/drawing/2014/main" id="{117E2460-160A-01AE-BF35-8B940435ADC0}"/>
              </a:ext>
            </a:extLst>
          </p:cNvPr>
          <p:cNvSpPr txBox="1">
            <a:spLocks/>
          </p:cNvSpPr>
          <p:nvPr/>
        </p:nvSpPr>
        <p:spPr>
          <a:xfrm>
            <a:off x="7245849" y="661119"/>
            <a:ext cx="5247734" cy="309862"/>
          </a:xfrm>
          <a:prstGeom prst="rect">
            <a:avLst/>
          </a:prstGeom>
        </p:spPr>
        <p:txBody>
          <a:bodyPr vert="horz" wrap="square" lIns="0" tIns="164592" rIns="0" bIns="0" rtlCol="0" anchor="ctr">
            <a:noAutofit/>
          </a:bodyPr>
          <a:lstStyle>
            <a:lvl1pPr algn="l" defTabSz="932742" rtl="0" eaLnBrk="1" latinLnBrk="0" hangingPunct="1">
              <a:lnSpc>
                <a:spcPct val="100000"/>
              </a:lnSpc>
              <a:spcBef>
                <a:spcPct val="0"/>
              </a:spcBef>
              <a:buNone/>
              <a:defRPr lang="en-US" sz="2000" b="0" kern="1200" cap="none" spc="0" baseline="0">
                <a:ln w="3175">
                  <a:noFill/>
                </a:ln>
                <a:solidFill>
                  <a:srgbClr val="000000"/>
                </a:solidFill>
                <a:effectLst/>
                <a:latin typeface="+mj-lt"/>
                <a:ea typeface="+mn-ea"/>
                <a:cs typeface="Segoe UI" pitchFamily="34" charset="0"/>
              </a:defRPr>
            </a:lvl1pPr>
          </a:lstStyle>
          <a:p>
            <a:r>
              <a:rPr lang="en-GB" sz="3000" b="1">
                <a:solidFill>
                  <a:schemeClr val="tx1"/>
                </a:solidFill>
                <a:latin typeface="Segoe Sans Text" pitchFamily="2" charset="0"/>
                <a:cs typeface="Segoe Sans Text" pitchFamily="2" charset="0"/>
              </a:rPr>
              <a:t>Identity Verification flow</a:t>
            </a:r>
          </a:p>
        </p:txBody>
      </p:sp>
    </p:spTree>
    <p:extLst>
      <p:ext uri="{BB962C8B-B14F-4D97-AF65-F5344CB8AC3E}">
        <p14:creationId xmlns:p14="http://schemas.microsoft.com/office/powerpoint/2010/main" val="2606631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42043-0F28-628E-BB41-F7F7A662E3D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181780-88E9-6ADE-745C-67808B71971D}"/>
              </a:ext>
            </a:extLst>
          </p:cNvPr>
          <p:cNvSpPr>
            <a:spLocks noGrp="1"/>
          </p:cNvSpPr>
          <p:nvPr>
            <p:ph type="title" idx="4294967295"/>
          </p:nvPr>
        </p:nvSpPr>
        <p:spPr>
          <a:xfrm>
            <a:off x="588263" y="-619313"/>
            <a:ext cx="11018520" cy="553998"/>
          </a:xfrm>
        </p:spPr>
        <p:txBody>
          <a:bodyPr vert="horz" wrap="square" lIns="0" tIns="0" rIns="0" bIns="0" rtlCol="0" anchor="b">
            <a:spAutoFit/>
          </a:bodyPr>
          <a:lstStyle/>
          <a:p>
            <a:endParaRPr lang="en-US"/>
          </a:p>
        </p:txBody>
      </p:sp>
      <p:sp>
        <p:nvSpPr>
          <p:cNvPr id="4" name="Rectangle: Rounded Corners 3">
            <a:extLst>
              <a:ext uri="{FF2B5EF4-FFF2-40B4-BE49-F238E27FC236}">
                <a16:creationId xmlns:a16="http://schemas.microsoft.com/office/drawing/2014/main" id="{553E4CB8-2081-5E3E-E01D-87247DC1BD5E}"/>
              </a:ext>
              <a:ext uri="{C183D7F6-B498-43B3-948B-1728B52AA6E4}">
                <adec:decorative xmlns:adec="http://schemas.microsoft.com/office/drawing/2017/decorative" val="1"/>
              </a:ext>
            </a:extLst>
          </p:cNvPr>
          <p:cNvSpPr/>
          <p:nvPr/>
        </p:nvSpPr>
        <p:spPr bwMode="auto">
          <a:xfrm>
            <a:off x="112144" y="161387"/>
            <a:ext cx="11947584" cy="6601721"/>
          </a:xfrm>
          <a:prstGeom prst="roundRect">
            <a:avLst>
              <a:gd name="adj" fmla="val 4263"/>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Onboarding with IDEMIA">
            <a:hlinkClick r:id="" action="ppaction://media"/>
            <a:extLst>
              <a:ext uri="{FF2B5EF4-FFF2-40B4-BE49-F238E27FC236}">
                <a16:creationId xmlns:a16="http://schemas.microsoft.com/office/drawing/2014/main" id="{EF19003A-B98A-E4FC-DD87-8E52A939D43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6697" y="269222"/>
            <a:ext cx="11318606" cy="6319555"/>
          </a:xfrm>
          <a:prstGeom prst="rect">
            <a:avLst/>
          </a:prstGeom>
        </p:spPr>
      </p:pic>
    </p:spTree>
    <p:extLst>
      <p:ext uri="{BB962C8B-B14F-4D97-AF65-F5344CB8AC3E}">
        <p14:creationId xmlns:p14="http://schemas.microsoft.com/office/powerpoint/2010/main" val="2058539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7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Oval 53">
            <a:extLst>
              <a:ext uri="{FF2B5EF4-FFF2-40B4-BE49-F238E27FC236}">
                <a16:creationId xmlns:a16="http://schemas.microsoft.com/office/drawing/2014/main" id="{46EEA8BF-E8BE-C054-B7A3-DFC8F2E384B6}"/>
              </a:ext>
            </a:extLst>
          </p:cNvPr>
          <p:cNvSpPr/>
          <p:nvPr/>
        </p:nvSpPr>
        <p:spPr>
          <a:xfrm>
            <a:off x="1184506" y="1418825"/>
            <a:ext cx="1590913" cy="790049"/>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Segoe UI"/>
              <a:ea typeface="+mn-ea"/>
              <a:cs typeface="+mn-cs"/>
            </a:endParaRPr>
          </a:p>
        </p:txBody>
      </p:sp>
      <p:sp>
        <p:nvSpPr>
          <p:cNvPr id="2" name="Title 1">
            <a:extLst>
              <a:ext uri="{FF2B5EF4-FFF2-40B4-BE49-F238E27FC236}">
                <a16:creationId xmlns:a16="http://schemas.microsoft.com/office/drawing/2014/main" id="{3D310EC3-EC69-E642-A0D7-B56B9CE64DF8}"/>
              </a:ext>
            </a:extLst>
          </p:cNvPr>
          <p:cNvSpPr>
            <a:spLocks noGrp="1"/>
          </p:cNvSpPr>
          <p:nvPr>
            <p:ph type="title"/>
          </p:nvPr>
        </p:nvSpPr>
        <p:spPr>
          <a:xfrm>
            <a:off x="121920" y="39299"/>
            <a:ext cx="12070080" cy="662782"/>
          </a:xfrm>
        </p:spPr>
        <p:txBody>
          <a:bodyPr/>
          <a:lstStyle/>
          <a:p>
            <a:r>
              <a:rPr lang="en-US" sz="3000" b="1">
                <a:latin typeface="Segoe Sans Text" pitchFamily="2" charset="0"/>
                <a:cs typeface="Segoe Sans Text" pitchFamily="2" charset="0"/>
              </a:rPr>
              <a:t>Employee uses IT Helpdesk web portal –  say for MFA Onboarding</a:t>
            </a:r>
          </a:p>
        </p:txBody>
      </p:sp>
      <p:sp>
        <p:nvSpPr>
          <p:cNvPr id="7" name="Text Placeholder 6">
            <a:extLst>
              <a:ext uri="{FF2B5EF4-FFF2-40B4-BE49-F238E27FC236}">
                <a16:creationId xmlns:a16="http://schemas.microsoft.com/office/drawing/2014/main" id="{67D7F70F-BE23-E04A-ACF5-622206B0227E}"/>
              </a:ext>
            </a:extLst>
          </p:cNvPr>
          <p:cNvSpPr>
            <a:spLocks noGrp="1"/>
          </p:cNvSpPr>
          <p:nvPr>
            <p:ph type="body" sz="quarter" idx="14"/>
          </p:nvPr>
        </p:nvSpPr>
        <p:spPr>
          <a:xfrm>
            <a:off x="4217406" y="6182548"/>
            <a:ext cx="4086433" cy="289560"/>
          </a:xfrm>
        </p:spPr>
        <p:txBody>
          <a:bodyPr/>
          <a:lstStyle/>
          <a:p>
            <a:r>
              <a:rPr lang="en-US" sz="1100" b="1">
                <a:latin typeface="Segoe UI Light" panose="020B0502040204020203" pitchFamily="34" charset="0"/>
                <a:cs typeface="Segoe UI Light" panose="020B0502040204020203" pitchFamily="34" charset="0"/>
              </a:rPr>
              <a:t>Finish MFA setup</a:t>
            </a:r>
          </a:p>
        </p:txBody>
      </p:sp>
      <p:sp>
        <p:nvSpPr>
          <p:cNvPr id="8" name="Text Placeholder 7">
            <a:extLst>
              <a:ext uri="{FF2B5EF4-FFF2-40B4-BE49-F238E27FC236}">
                <a16:creationId xmlns:a16="http://schemas.microsoft.com/office/drawing/2014/main" id="{A7283F8A-1D1B-444B-93AE-8D8554735535}"/>
              </a:ext>
            </a:extLst>
          </p:cNvPr>
          <p:cNvSpPr>
            <a:spLocks noGrp="1"/>
          </p:cNvSpPr>
          <p:nvPr>
            <p:ph type="body" sz="quarter" idx="15"/>
          </p:nvPr>
        </p:nvSpPr>
        <p:spPr>
          <a:xfrm>
            <a:off x="8303839" y="3046360"/>
            <a:ext cx="3855863" cy="289560"/>
          </a:xfrm>
        </p:spPr>
        <p:txBody>
          <a:bodyPr/>
          <a:lstStyle/>
          <a:p>
            <a:pPr marL="0" indent="0"/>
            <a:r>
              <a:rPr lang="en-US" sz="1100" b="1">
                <a:ln w="0"/>
                <a:latin typeface="Segoe UI Light" panose="020B0502040204020203" pitchFamily="34" charset="0"/>
                <a:cs typeface="Segoe UI Light" panose="020B0502040204020203" pitchFamily="34" charset="0"/>
              </a:rPr>
              <a:t>Employee prompted to take a selfie and submit it along with Verified ID</a:t>
            </a:r>
          </a:p>
        </p:txBody>
      </p:sp>
      <p:sp>
        <p:nvSpPr>
          <p:cNvPr id="20" name="Multiply 19">
            <a:extLst>
              <a:ext uri="{FF2B5EF4-FFF2-40B4-BE49-F238E27FC236}">
                <a16:creationId xmlns:a16="http://schemas.microsoft.com/office/drawing/2014/main" id="{0C98EDCF-1E60-BD49-A6F6-398CEB17C57C}"/>
              </a:ext>
            </a:extLst>
          </p:cNvPr>
          <p:cNvSpPr/>
          <p:nvPr/>
        </p:nvSpPr>
        <p:spPr>
          <a:xfrm>
            <a:off x="3732864" y="784267"/>
            <a:ext cx="212691" cy="212691"/>
          </a:xfrm>
          <a:prstGeom prst="mathMultiply">
            <a:avLst>
              <a:gd name="adj1" fmla="val 491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A9C10630-C28E-A441-9772-1CA77595C9F0}"/>
              </a:ext>
            </a:extLst>
          </p:cNvPr>
          <p:cNvSpPr/>
          <p:nvPr/>
        </p:nvSpPr>
        <p:spPr>
          <a:xfrm>
            <a:off x="120443" y="3827966"/>
            <a:ext cx="3863304" cy="277543"/>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Rounded Rectangle 49">
            <a:extLst>
              <a:ext uri="{FF2B5EF4-FFF2-40B4-BE49-F238E27FC236}">
                <a16:creationId xmlns:a16="http://schemas.microsoft.com/office/drawing/2014/main" id="{73B36762-B9AC-1149-8147-B87E89305496}"/>
              </a:ext>
            </a:extLst>
          </p:cNvPr>
          <p:cNvSpPr/>
          <p:nvPr/>
        </p:nvSpPr>
        <p:spPr>
          <a:xfrm>
            <a:off x="163506" y="3916783"/>
            <a:ext cx="3756159" cy="180690"/>
          </a:xfrm>
          <a:prstGeom prst="roundRect">
            <a:avLst>
              <a:gd name="adj" fmla="val 44778"/>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Self-service. ithelpdesk.com/welcome</a:t>
            </a:r>
          </a:p>
        </p:txBody>
      </p:sp>
      <p:sp>
        <p:nvSpPr>
          <p:cNvPr id="22" name="Text Placeholder 3">
            <a:extLst>
              <a:ext uri="{FF2B5EF4-FFF2-40B4-BE49-F238E27FC236}">
                <a16:creationId xmlns:a16="http://schemas.microsoft.com/office/drawing/2014/main" id="{A1DFE969-2627-619C-DF09-15A70F982DD9}"/>
              </a:ext>
            </a:extLst>
          </p:cNvPr>
          <p:cNvSpPr txBox="1">
            <a:spLocks/>
          </p:cNvSpPr>
          <p:nvPr/>
        </p:nvSpPr>
        <p:spPr>
          <a:xfrm>
            <a:off x="153038" y="3105121"/>
            <a:ext cx="3828393" cy="289560"/>
          </a:xfrm>
          <a:prstGeom prst="rect">
            <a:avLst/>
          </a:prstGeom>
        </p:spPr>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05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a:ln w="0"/>
                <a:solidFill>
                  <a:prstClr val="black"/>
                </a:solidFill>
                <a:effectLst/>
                <a:uLnTx/>
                <a:uFillTx/>
                <a:latin typeface="Segoe UI Light" panose="020B0502040204020203" pitchFamily="34" charset="0"/>
                <a:ea typeface="+mn-ea"/>
                <a:cs typeface="Segoe UI Light" panose="020B0502040204020203" pitchFamily="34" charset="0"/>
              </a:rPr>
              <a:t>Employee of Contoso reaching out to IT portal</a:t>
            </a:r>
          </a:p>
        </p:txBody>
      </p:sp>
      <p:sp>
        <p:nvSpPr>
          <p:cNvPr id="25" name="Rectangle 24">
            <a:extLst>
              <a:ext uri="{FF2B5EF4-FFF2-40B4-BE49-F238E27FC236}">
                <a16:creationId xmlns:a16="http://schemas.microsoft.com/office/drawing/2014/main" id="{35429790-33C9-DE16-6A75-C2335711BDAE}"/>
              </a:ext>
            </a:extLst>
          </p:cNvPr>
          <p:cNvSpPr/>
          <p:nvPr/>
        </p:nvSpPr>
        <p:spPr>
          <a:xfrm>
            <a:off x="125315" y="765842"/>
            <a:ext cx="3863304" cy="277543"/>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6831F15B-3EE8-590C-E1DC-8548DCF3BC44}"/>
              </a:ext>
            </a:extLst>
          </p:cNvPr>
          <p:cNvSpPr/>
          <p:nvPr/>
        </p:nvSpPr>
        <p:spPr>
          <a:xfrm>
            <a:off x="4164348" y="745083"/>
            <a:ext cx="3863304" cy="277543"/>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A4CAA5A3-4741-6749-EBAC-67AA0455CDA8}"/>
              </a:ext>
            </a:extLst>
          </p:cNvPr>
          <p:cNvSpPr/>
          <p:nvPr/>
        </p:nvSpPr>
        <p:spPr>
          <a:xfrm>
            <a:off x="125174" y="745083"/>
            <a:ext cx="3863304" cy="277543"/>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Rounded Rectangle 49">
            <a:extLst>
              <a:ext uri="{FF2B5EF4-FFF2-40B4-BE49-F238E27FC236}">
                <a16:creationId xmlns:a16="http://schemas.microsoft.com/office/drawing/2014/main" id="{FE95E81B-4508-6D32-88C0-4AE4F2C61135}"/>
              </a:ext>
            </a:extLst>
          </p:cNvPr>
          <p:cNvSpPr/>
          <p:nvPr/>
        </p:nvSpPr>
        <p:spPr>
          <a:xfrm>
            <a:off x="183051" y="820772"/>
            <a:ext cx="3756159" cy="180690"/>
          </a:xfrm>
          <a:prstGeom prst="roundRect">
            <a:avLst>
              <a:gd name="adj" fmla="val 44778"/>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Self-service. ithelpdesk.com/</a:t>
            </a:r>
            <a:r>
              <a:rPr kumimoji="0" lang="en-US" sz="800" b="0" i="0" u="none" strike="noStrike" kern="1200" cap="none" spc="0" normalizeH="0" baseline="0" noProof="0" err="1">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helpme</a:t>
            </a:r>
            <a:endPar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EC81D579-29ED-8247-5153-B3ABA49093BF}"/>
              </a:ext>
            </a:extLst>
          </p:cNvPr>
          <p:cNvSpPr txBox="1"/>
          <p:nvPr/>
        </p:nvSpPr>
        <p:spPr>
          <a:xfrm>
            <a:off x="999896" y="1100109"/>
            <a:ext cx="1850185"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Welcome to Helpdesk Portal</a:t>
            </a:r>
          </a:p>
        </p:txBody>
      </p:sp>
      <p:pic>
        <p:nvPicPr>
          <p:cNvPr id="53" name="Picture 2" descr="Scan me!">
            <a:extLst>
              <a:ext uri="{FF2B5EF4-FFF2-40B4-BE49-F238E27FC236}">
                <a16:creationId xmlns:a16="http://schemas.microsoft.com/office/drawing/2014/main" id="{4E105BCD-27C5-09CE-262E-6F2465F75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311" y="2375179"/>
            <a:ext cx="645357" cy="64535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a:extLst>
              <a:ext uri="{FF2B5EF4-FFF2-40B4-BE49-F238E27FC236}">
                <a16:creationId xmlns:a16="http://schemas.microsoft.com/office/drawing/2014/main" id="{CE454CAB-4B6D-F522-C8FC-490249F310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49761" y="3735158"/>
            <a:ext cx="2533650" cy="209550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a:extLst>
              <a:ext uri="{FF2B5EF4-FFF2-40B4-BE49-F238E27FC236}">
                <a16:creationId xmlns:a16="http://schemas.microsoft.com/office/drawing/2014/main" id="{90D1278F-C8EB-D9A0-E0CB-1435F51F17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6353" y="4019858"/>
            <a:ext cx="1695450" cy="2533650"/>
          </a:xfrm>
          <a:prstGeom prst="rect">
            <a:avLst/>
          </a:prstGeom>
          <a:noFill/>
          <a:extLst>
            <a:ext uri="{909E8E84-426E-40DD-AFC4-6F175D3DCCD1}">
              <a14:hiddenFill xmlns:a14="http://schemas.microsoft.com/office/drawing/2010/main">
                <a:solidFill>
                  <a:srgbClr val="FFFFFF"/>
                </a:solidFill>
              </a14:hiddenFill>
            </a:ext>
          </a:extLst>
        </p:spPr>
      </p:pic>
      <p:sp>
        <p:nvSpPr>
          <p:cNvPr id="81" name="Text Placeholder 7">
            <a:extLst>
              <a:ext uri="{FF2B5EF4-FFF2-40B4-BE49-F238E27FC236}">
                <a16:creationId xmlns:a16="http://schemas.microsoft.com/office/drawing/2014/main" id="{11F5EA8F-A6C2-4546-B7B4-E51438C359F4}"/>
              </a:ext>
            </a:extLst>
          </p:cNvPr>
          <p:cNvSpPr txBox="1">
            <a:spLocks/>
          </p:cNvSpPr>
          <p:nvPr/>
        </p:nvSpPr>
        <p:spPr>
          <a:xfrm>
            <a:off x="169952" y="6118458"/>
            <a:ext cx="3850255" cy="345021"/>
          </a:xfrm>
          <a:prstGeom prst="rect">
            <a:avLst/>
          </a:prstGeom>
        </p:spPr>
        <p:txBody>
          <a:bodyPr vert="horz" lIns="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05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None/>
              <a:defRPr sz="11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None/>
              <a:defRPr sz="105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100" b="1" i="0" u="none" strike="noStrike" kern="1200" cap="none" spc="0" normalizeH="0" baseline="0" noProof="0">
                <a:ln w="0"/>
                <a:solidFill>
                  <a:prstClr val="black"/>
                </a:solidFill>
                <a:effectLst/>
                <a:uLnTx/>
                <a:uFillTx/>
                <a:latin typeface="Segoe UI Light" panose="020B0502040204020203" pitchFamily="34" charset="0"/>
                <a:ea typeface="+mn-ea"/>
                <a:cs typeface="Segoe UI Light" panose="020B0502040204020203" pitchFamily="34" charset="0"/>
              </a:rPr>
              <a:t>Upon verification: empower self-service MFA Onboarding steps generated (or any other process that requires higher assurance)</a:t>
            </a:r>
          </a:p>
        </p:txBody>
      </p:sp>
      <p:grpSp>
        <p:nvGrpSpPr>
          <p:cNvPr id="13" name="Group 12">
            <a:extLst>
              <a:ext uri="{FF2B5EF4-FFF2-40B4-BE49-F238E27FC236}">
                <a16:creationId xmlns:a16="http://schemas.microsoft.com/office/drawing/2014/main" id="{6403591D-572A-62C6-9A2D-82A1CF052B20}"/>
              </a:ext>
            </a:extLst>
          </p:cNvPr>
          <p:cNvGrpSpPr/>
          <p:nvPr/>
        </p:nvGrpSpPr>
        <p:grpSpPr>
          <a:xfrm>
            <a:off x="669611" y="4693607"/>
            <a:ext cx="3519442" cy="1088413"/>
            <a:chOff x="669611" y="4693607"/>
            <a:chExt cx="3519442" cy="1088413"/>
          </a:xfrm>
        </p:grpSpPr>
        <p:sp>
          <p:nvSpPr>
            <p:cNvPr id="82" name="Rounded Rectangle 64">
              <a:extLst>
                <a:ext uri="{FF2B5EF4-FFF2-40B4-BE49-F238E27FC236}">
                  <a16:creationId xmlns:a16="http://schemas.microsoft.com/office/drawing/2014/main" id="{9AF82FEB-651E-5A46-BE2D-FFD7448A9328}"/>
                </a:ext>
              </a:extLst>
            </p:cNvPr>
            <p:cNvSpPr/>
            <p:nvPr/>
          </p:nvSpPr>
          <p:spPr>
            <a:xfrm>
              <a:off x="669611" y="4693607"/>
              <a:ext cx="1014025" cy="641213"/>
            </a:xfrm>
            <a:prstGeom prst="roundRect">
              <a:avLst>
                <a:gd name="adj" fmla="val 13827"/>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Proof your identity</a:t>
              </a:r>
            </a:p>
          </p:txBody>
        </p:sp>
        <p:sp>
          <p:nvSpPr>
            <p:cNvPr id="84" name="TextBox 83">
              <a:extLst>
                <a:ext uri="{FF2B5EF4-FFF2-40B4-BE49-F238E27FC236}">
                  <a16:creationId xmlns:a16="http://schemas.microsoft.com/office/drawing/2014/main" id="{B9D9BCB7-43D5-E410-584B-CAA7D94C0BAA}"/>
                </a:ext>
              </a:extLst>
            </p:cNvPr>
            <p:cNvSpPr txBox="1"/>
            <p:nvPr/>
          </p:nvSpPr>
          <p:spPr>
            <a:xfrm>
              <a:off x="1091284" y="5443466"/>
              <a:ext cx="309776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Here are some instructions how to setup MFA on your phone….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85" name="TextBox 84">
            <a:extLst>
              <a:ext uri="{FF2B5EF4-FFF2-40B4-BE49-F238E27FC236}">
                <a16:creationId xmlns:a16="http://schemas.microsoft.com/office/drawing/2014/main" id="{2739C6B4-43EC-A717-ADCE-32C2F05300BA}"/>
              </a:ext>
            </a:extLst>
          </p:cNvPr>
          <p:cNvSpPr txBox="1"/>
          <p:nvPr/>
        </p:nvSpPr>
        <p:spPr>
          <a:xfrm>
            <a:off x="230010" y="4325933"/>
            <a:ext cx="3707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Verification completed, for</a:t>
            </a:r>
            <a:r>
              <a:rPr kumimoji="0" lang="en-US" sz="1000" b="1" i="0" u="none" strike="noStrike" kern="1200" cap="none" spc="0" normalizeH="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 </a:t>
            </a:r>
            <a:r>
              <a:rPr kumimoji="0" lang="en-US" sz="10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“Anna Michael”</a:t>
            </a:r>
          </a:p>
        </p:txBody>
      </p:sp>
      <p:sp>
        <p:nvSpPr>
          <p:cNvPr id="86" name="TextBox 85">
            <a:extLst>
              <a:ext uri="{FF2B5EF4-FFF2-40B4-BE49-F238E27FC236}">
                <a16:creationId xmlns:a16="http://schemas.microsoft.com/office/drawing/2014/main" id="{DD16E466-44E4-B705-C22F-77390B6845BF}"/>
              </a:ext>
            </a:extLst>
          </p:cNvPr>
          <p:cNvSpPr txBox="1"/>
          <p:nvPr/>
        </p:nvSpPr>
        <p:spPr>
          <a:xfrm>
            <a:off x="1744256" y="4772693"/>
            <a:ext cx="213220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Name – “Anna Michael”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Email – “anna@contoso.com”</a:t>
            </a:r>
          </a:p>
        </p:txBody>
      </p:sp>
      <p:sp>
        <p:nvSpPr>
          <p:cNvPr id="9" name="Rectangle 8">
            <a:extLst>
              <a:ext uri="{FF2B5EF4-FFF2-40B4-BE49-F238E27FC236}">
                <a16:creationId xmlns:a16="http://schemas.microsoft.com/office/drawing/2014/main" id="{5B07F663-DF8B-0411-9E67-DD32E4398855}"/>
              </a:ext>
            </a:extLst>
          </p:cNvPr>
          <p:cNvSpPr/>
          <p:nvPr/>
        </p:nvSpPr>
        <p:spPr>
          <a:xfrm>
            <a:off x="1311295" y="1649151"/>
            <a:ext cx="1337337" cy="311332"/>
          </a:xfrm>
          <a:prstGeom prst="rect">
            <a:avLst/>
          </a:prstGeom>
          <a:scene3d>
            <a:camera prst="orthographicFront"/>
            <a:lightRig rig="threePt" dir="t"/>
          </a:scene3d>
          <a:sp3d>
            <a:bevelT/>
          </a:sp3d>
        </p:spPr>
        <p:style>
          <a:lnRef idx="3">
            <a:schemeClr val="lt1"/>
          </a:lnRef>
          <a:fillRef idx="1">
            <a:schemeClr val="accent1"/>
          </a:fillRef>
          <a:effectRef idx="1">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Get Support</a:t>
            </a:r>
          </a:p>
        </p:txBody>
      </p:sp>
      <p:sp>
        <p:nvSpPr>
          <p:cNvPr id="12" name="Text Placeholder 11">
            <a:extLst>
              <a:ext uri="{FF2B5EF4-FFF2-40B4-BE49-F238E27FC236}">
                <a16:creationId xmlns:a16="http://schemas.microsoft.com/office/drawing/2014/main" id="{A245FF86-9633-86A4-ED71-623CDF3F02F6}"/>
              </a:ext>
            </a:extLst>
          </p:cNvPr>
          <p:cNvSpPr>
            <a:spLocks noGrp="1"/>
          </p:cNvSpPr>
          <p:nvPr>
            <p:ph type="body" sz="quarter" idx="11"/>
          </p:nvPr>
        </p:nvSpPr>
        <p:spPr>
          <a:xfrm>
            <a:off x="4365197" y="3184459"/>
            <a:ext cx="3868384" cy="289560"/>
          </a:xfrm>
        </p:spPr>
        <p:txBody>
          <a:bodyPr/>
          <a:lstStyle/>
          <a:p>
            <a:r>
              <a:rPr lang="en-US" sz="1050" b="1">
                <a:ln w="0"/>
                <a:solidFill>
                  <a:schemeClr val="tx1"/>
                </a:solidFill>
                <a:latin typeface="Segoe UI Light" panose="020B0502040204020203" pitchFamily="34" charset="0"/>
                <a:cs typeface="Segoe UI Light" panose="020B0502040204020203" pitchFamily="34" charset="0"/>
              </a:rPr>
              <a:t>Verify the identity of the person requesting help</a:t>
            </a:r>
          </a:p>
        </p:txBody>
      </p:sp>
      <p:grpSp>
        <p:nvGrpSpPr>
          <p:cNvPr id="16" name="Group 15">
            <a:extLst>
              <a:ext uri="{FF2B5EF4-FFF2-40B4-BE49-F238E27FC236}">
                <a16:creationId xmlns:a16="http://schemas.microsoft.com/office/drawing/2014/main" id="{24B1DA8E-89D7-4E5B-C8D0-70999994DAEF}"/>
              </a:ext>
            </a:extLst>
          </p:cNvPr>
          <p:cNvGrpSpPr/>
          <p:nvPr/>
        </p:nvGrpSpPr>
        <p:grpSpPr>
          <a:xfrm>
            <a:off x="4311216" y="1132663"/>
            <a:ext cx="1337336" cy="1840439"/>
            <a:chOff x="9254419" y="844542"/>
            <a:chExt cx="1982113" cy="2584458"/>
          </a:xfrm>
        </p:grpSpPr>
        <p:sp>
          <p:nvSpPr>
            <p:cNvPr id="17" name="Rounded Rectangle 36">
              <a:extLst>
                <a:ext uri="{FF2B5EF4-FFF2-40B4-BE49-F238E27FC236}">
                  <a16:creationId xmlns:a16="http://schemas.microsoft.com/office/drawing/2014/main" id="{6A200CA0-07A0-7C95-5FA5-F4C773C6680A}"/>
                </a:ext>
              </a:extLst>
            </p:cNvPr>
            <p:cNvSpPr/>
            <p:nvPr/>
          </p:nvSpPr>
          <p:spPr>
            <a:xfrm>
              <a:off x="9254419" y="844542"/>
              <a:ext cx="1982113" cy="461665"/>
            </a:xfrm>
            <a:prstGeom prst="roundRect">
              <a:avLst>
                <a:gd name="adj" fmla="val 478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19" name="Rounded Rectangle 37">
              <a:extLst>
                <a:ext uri="{FF2B5EF4-FFF2-40B4-BE49-F238E27FC236}">
                  <a16:creationId xmlns:a16="http://schemas.microsoft.com/office/drawing/2014/main" id="{B6A22B38-6873-4E60-D20A-4567D135D2CB}"/>
                </a:ext>
              </a:extLst>
            </p:cNvPr>
            <p:cNvSpPr/>
            <p:nvPr/>
          </p:nvSpPr>
          <p:spPr>
            <a:xfrm>
              <a:off x="9254419" y="1029384"/>
              <a:ext cx="1982113" cy="239961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21" name="Rounded Rectangle 38">
              <a:extLst>
                <a:ext uri="{FF2B5EF4-FFF2-40B4-BE49-F238E27FC236}">
                  <a16:creationId xmlns:a16="http://schemas.microsoft.com/office/drawing/2014/main" id="{1C196920-C571-E7DD-875C-0B464C305CD6}"/>
                </a:ext>
              </a:extLst>
            </p:cNvPr>
            <p:cNvSpPr/>
            <p:nvPr/>
          </p:nvSpPr>
          <p:spPr>
            <a:xfrm>
              <a:off x="9380019" y="1029384"/>
              <a:ext cx="1730911" cy="239961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grpSp>
      <p:sp>
        <p:nvSpPr>
          <p:cNvPr id="23" name="Rounded Rectangle 41">
            <a:extLst>
              <a:ext uri="{FF2B5EF4-FFF2-40B4-BE49-F238E27FC236}">
                <a16:creationId xmlns:a16="http://schemas.microsoft.com/office/drawing/2014/main" id="{90039D60-4C06-B34A-76C1-64A45506EEEA}"/>
              </a:ext>
            </a:extLst>
          </p:cNvPr>
          <p:cNvSpPr/>
          <p:nvPr/>
        </p:nvSpPr>
        <p:spPr>
          <a:xfrm>
            <a:off x="4462057" y="1610464"/>
            <a:ext cx="1016647" cy="543303"/>
          </a:xfrm>
          <a:prstGeom prst="roundRect">
            <a:avLst>
              <a:gd name="adj" fmla="val 6922"/>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VerifiedEmployee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Customer1 Employee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Issued by Customer1</a:t>
            </a:r>
          </a:p>
        </p:txBody>
      </p:sp>
      <p:sp>
        <p:nvSpPr>
          <p:cNvPr id="24" name="Rounded Rectangle 18">
            <a:extLst>
              <a:ext uri="{FF2B5EF4-FFF2-40B4-BE49-F238E27FC236}">
                <a16:creationId xmlns:a16="http://schemas.microsoft.com/office/drawing/2014/main" id="{F223D20E-215A-AB11-4CE9-41EBB42D1472}"/>
              </a:ext>
            </a:extLst>
          </p:cNvPr>
          <p:cNvSpPr/>
          <p:nvPr/>
        </p:nvSpPr>
        <p:spPr>
          <a:xfrm>
            <a:off x="4805802" y="2790323"/>
            <a:ext cx="628738" cy="119724"/>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Share</a:t>
            </a:r>
          </a:p>
        </p:txBody>
      </p:sp>
      <p:grpSp>
        <p:nvGrpSpPr>
          <p:cNvPr id="26" name="Group 25">
            <a:extLst>
              <a:ext uri="{FF2B5EF4-FFF2-40B4-BE49-F238E27FC236}">
                <a16:creationId xmlns:a16="http://schemas.microsoft.com/office/drawing/2014/main" id="{8662ABE6-E681-ECA9-F130-212E64608017}"/>
              </a:ext>
            </a:extLst>
          </p:cNvPr>
          <p:cNvGrpSpPr/>
          <p:nvPr/>
        </p:nvGrpSpPr>
        <p:grpSpPr>
          <a:xfrm>
            <a:off x="6606350" y="1122375"/>
            <a:ext cx="1337336" cy="1840439"/>
            <a:chOff x="9254419" y="844542"/>
            <a:chExt cx="1982113" cy="2584458"/>
          </a:xfrm>
        </p:grpSpPr>
        <p:sp>
          <p:nvSpPr>
            <p:cNvPr id="27" name="Rounded Rectangle 36">
              <a:extLst>
                <a:ext uri="{FF2B5EF4-FFF2-40B4-BE49-F238E27FC236}">
                  <a16:creationId xmlns:a16="http://schemas.microsoft.com/office/drawing/2014/main" id="{93B9B339-7892-4EBB-BB8D-02CF1B4F5AE3}"/>
                </a:ext>
              </a:extLst>
            </p:cNvPr>
            <p:cNvSpPr/>
            <p:nvPr/>
          </p:nvSpPr>
          <p:spPr>
            <a:xfrm>
              <a:off x="9254419" y="844542"/>
              <a:ext cx="1982113" cy="461665"/>
            </a:xfrm>
            <a:prstGeom prst="roundRect">
              <a:avLst>
                <a:gd name="adj" fmla="val 478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29" name="Rounded Rectangle 37">
              <a:extLst>
                <a:ext uri="{FF2B5EF4-FFF2-40B4-BE49-F238E27FC236}">
                  <a16:creationId xmlns:a16="http://schemas.microsoft.com/office/drawing/2014/main" id="{E9516D0D-8FE4-FAE6-43FB-6FFF18146119}"/>
                </a:ext>
              </a:extLst>
            </p:cNvPr>
            <p:cNvSpPr/>
            <p:nvPr/>
          </p:nvSpPr>
          <p:spPr>
            <a:xfrm>
              <a:off x="9254419" y="1029384"/>
              <a:ext cx="1982113" cy="239961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sp>
          <p:nvSpPr>
            <p:cNvPr id="35" name="Rounded Rectangle 38">
              <a:extLst>
                <a:ext uri="{FF2B5EF4-FFF2-40B4-BE49-F238E27FC236}">
                  <a16:creationId xmlns:a16="http://schemas.microsoft.com/office/drawing/2014/main" id="{AA5B82E5-7711-FD09-1E06-4B84822B164F}"/>
                </a:ext>
              </a:extLst>
            </p:cNvPr>
            <p:cNvSpPr/>
            <p:nvPr/>
          </p:nvSpPr>
          <p:spPr>
            <a:xfrm>
              <a:off x="9380019" y="1029384"/>
              <a:ext cx="1730911" cy="239961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mn-ea"/>
                <a:cs typeface="+mn-cs"/>
              </a:endParaRPr>
            </a:p>
          </p:txBody>
        </p:sp>
      </p:grpSp>
      <p:sp>
        <p:nvSpPr>
          <p:cNvPr id="37" name="Rounded Rectangle 18">
            <a:extLst>
              <a:ext uri="{FF2B5EF4-FFF2-40B4-BE49-F238E27FC236}">
                <a16:creationId xmlns:a16="http://schemas.microsoft.com/office/drawing/2014/main" id="{319B4922-6BDC-878E-D8A4-723316E273D2}"/>
              </a:ext>
            </a:extLst>
          </p:cNvPr>
          <p:cNvSpPr/>
          <p:nvPr/>
        </p:nvSpPr>
        <p:spPr>
          <a:xfrm>
            <a:off x="7100936" y="2780035"/>
            <a:ext cx="628738" cy="119724"/>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Share</a:t>
            </a:r>
          </a:p>
        </p:txBody>
      </p:sp>
      <p:sp>
        <p:nvSpPr>
          <p:cNvPr id="38" name="TextBox 37">
            <a:extLst>
              <a:ext uri="{FF2B5EF4-FFF2-40B4-BE49-F238E27FC236}">
                <a16:creationId xmlns:a16="http://schemas.microsoft.com/office/drawing/2014/main" id="{02665616-DD80-38E6-84B0-C1D14DEB0805}"/>
              </a:ext>
            </a:extLst>
          </p:cNvPr>
          <p:cNvSpPr txBox="1"/>
          <p:nvPr/>
        </p:nvSpPr>
        <p:spPr>
          <a:xfrm>
            <a:off x="5925256" y="1943032"/>
            <a:ext cx="471167" cy="30777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OR</a:t>
            </a:r>
          </a:p>
        </p:txBody>
      </p:sp>
      <p:sp>
        <p:nvSpPr>
          <p:cNvPr id="39" name="Rounded Rectangle 41">
            <a:extLst>
              <a:ext uri="{FF2B5EF4-FFF2-40B4-BE49-F238E27FC236}">
                <a16:creationId xmlns:a16="http://schemas.microsoft.com/office/drawing/2014/main" id="{ECB69FAD-5B40-6927-2589-455B453AAD89}"/>
              </a:ext>
            </a:extLst>
          </p:cNvPr>
          <p:cNvSpPr/>
          <p:nvPr/>
        </p:nvSpPr>
        <p:spPr>
          <a:xfrm>
            <a:off x="6766692" y="1476026"/>
            <a:ext cx="1016647" cy="543303"/>
          </a:xfrm>
          <a:prstGeom prst="roundRect">
            <a:avLst>
              <a:gd name="adj" fmla="val 6922"/>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VerifiedEmployee</a:t>
            </a:r>
            <a:endPar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Customer1 Employee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Issued by Customer1</a:t>
            </a:r>
          </a:p>
        </p:txBody>
      </p:sp>
      <p:sp>
        <p:nvSpPr>
          <p:cNvPr id="36" name="Rounded Rectangle 41">
            <a:extLst>
              <a:ext uri="{FF2B5EF4-FFF2-40B4-BE49-F238E27FC236}">
                <a16:creationId xmlns:a16="http://schemas.microsoft.com/office/drawing/2014/main" id="{FF3702D9-8694-3523-8C80-4995412461A1}"/>
              </a:ext>
            </a:extLst>
          </p:cNvPr>
          <p:cNvSpPr/>
          <p:nvPr/>
        </p:nvSpPr>
        <p:spPr>
          <a:xfrm>
            <a:off x="6766691" y="1940733"/>
            <a:ext cx="1016647" cy="543303"/>
          </a:xfrm>
          <a:prstGeom prst="roundRect">
            <a:avLst>
              <a:gd name="adj" fmla="val 6922"/>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Verified Identity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IDV Partner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prstClr val="black">
                    <a:lumMod val="85000"/>
                    <a:lumOff val="15000"/>
                  </a:prstClr>
                </a:solidFill>
                <a:effectLst/>
                <a:uLnTx/>
                <a:uFillTx/>
                <a:latin typeface="Segoe UI" panose="020B0502040204020203" pitchFamily="34" charset="0"/>
                <a:ea typeface="+mn-ea"/>
                <a:cs typeface="Segoe UI" panose="020B0502040204020203" pitchFamily="34" charset="0"/>
              </a:rPr>
              <a:t>Issued by IDV Partner</a:t>
            </a:r>
          </a:p>
        </p:txBody>
      </p:sp>
      <p:sp>
        <p:nvSpPr>
          <p:cNvPr id="40" name="TextBox 39">
            <a:extLst>
              <a:ext uri="{FF2B5EF4-FFF2-40B4-BE49-F238E27FC236}">
                <a16:creationId xmlns:a16="http://schemas.microsoft.com/office/drawing/2014/main" id="{0FBB1E8F-461E-722D-9606-25CC80567027}"/>
              </a:ext>
            </a:extLst>
          </p:cNvPr>
          <p:cNvSpPr txBox="1"/>
          <p:nvPr/>
        </p:nvSpPr>
        <p:spPr>
          <a:xfrm>
            <a:off x="8679557" y="4087085"/>
            <a:ext cx="2708824"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This entire flow can be customized and managed by the partner/customer IT team.</a:t>
            </a:r>
            <a:r>
              <a:rPr kumimoji="0" lang="en-US" sz="1800" b="0" i="0" u="none" strike="noStrike" kern="1200" cap="none" spc="0" normalizeH="0" noProof="0">
                <a:ln>
                  <a:noFill/>
                </a:ln>
                <a:solidFill>
                  <a:prstClr val="black"/>
                </a:solidFill>
                <a:effectLst/>
                <a:uLnTx/>
                <a:uFillTx/>
                <a:latin typeface="Segoe UI"/>
                <a:ea typeface="+mn-ea"/>
                <a:cs typeface="+mn-cs"/>
              </a:rPr>
              <a:t> GitHub sample is available at </a:t>
            </a:r>
            <a:r>
              <a:rPr kumimoji="0" lang="en-US" sz="1800" b="0" i="0" u="none" strike="noStrike" kern="1200" cap="none" spc="0" normalizeH="0" noProof="0">
                <a:ln>
                  <a:noFill/>
                </a:ln>
                <a:solidFill>
                  <a:prstClr val="black"/>
                </a:solidFill>
                <a:effectLst/>
                <a:uLnTx/>
                <a:uFillTx/>
                <a:latin typeface="Segoe UI"/>
                <a:ea typeface="+mn-ea"/>
                <a:cs typeface="+mn-cs"/>
                <a:hlinkClick r:id="rId6"/>
              </a:rPr>
              <a:t>https://aka.ms/vcsample</a:t>
            </a:r>
            <a:r>
              <a:rPr kumimoji="0" lang="en-US" sz="1800" b="0" i="0" u="none" strike="noStrike" kern="1200" cap="none" spc="0" normalizeH="0" noProof="0">
                <a:ln>
                  <a:noFill/>
                </a:ln>
                <a:solidFill>
                  <a:prstClr val="black"/>
                </a:solidFill>
                <a:effectLst/>
                <a:uLnTx/>
                <a:uFillTx/>
                <a:latin typeface="Segoe UI"/>
                <a:ea typeface="+mn-ea"/>
                <a:cs typeface="+mn-cs"/>
              </a:rPr>
              <a:t> </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77ABF429-1F58-481A-8819-715D5F64F444}"/>
              </a:ext>
            </a:extLst>
          </p:cNvPr>
          <p:cNvPicPr>
            <a:picLocks noChangeAspect="1"/>
          </p:cNvPicPr>
          <p:nvPr/>
        </p:nvPicPr>
        <p:blipFill>
          <a:blip r:embed="rId7"/>
          <a:stretch>
            <a:fillRect/>
          </a:stretch>
        </p:blipFill>
        <p:spPr>
          <a:xfrm>
            <a:off x="8248088" y="739590"/>
            <a:ext cx="1072682" cy="2192410"/>
          </a:xfrm>
          <a:prstGeom prst="rect">
            <a:avLst/>
          </a:prstGeom>
        </p:spPr>
      </p:pic>
      <p:pic>
        <p:nvPicPr>
          <p:cNvPr id="5" name="Picture 4">
            <a:extLst>
              <a:ext uri="{FF2B5EF4-FFF2-40B4-BE49-F238E27FC236}">
                <a16:creationId xmlns:a16="http://schemas.microsoft.com/office/drawing/2014/main" id="{D155B6B5-3005-3DAB-2777-AA75557FC4CF}"/>
              </a:ext>
            </a:extLst>
          </p:cNvPr>
          <p:cNvPicPr>
            <a:picLocks noChangeAspect="1"/>
          </p:cNvPicPr>
          <p:nvPr/>
        </p:nvPicPr>
        <p:blipFill>
          <a:blip r:embed="rId8"/>
          <a:stretch>
            <a:fillRect/>
          </a:stretch>
        </p:blipFill>
        <p:spPr>
          <a:xfrm>
            <a:off x="10824291" y="765842"/>
            <a:ext cx="1072682" cy="2192410"/>
          </a:xfrm>
          <a:prstGeom prst="rect">
            <a:avLst/>
          </a:prstGeom>
        </p:spPr>
      </p:pic>
      <p:pic>
        <p:nvPicPr>
          <p:cNvPr id="6" name="Picture 5">
            <a:extLst>
              <a:ext uri="{FF2B5EF4-FFF2-40B4-BE49-F238E27FC236}">
                <a16:creationId xmlns:a16="http://schemas.microsoft.com/office/drawing/2014/main" id="{2AE59EEC-5224-0FED-595C-0EF59878F5C5}"/>
              </a:ext>
              <a:ext uri="{C183D7F6-B498-43B3-948B-1728B52AA6E4}">
                <adec:decorative xmlns:adec="http://schemas.microsoft.com/office/drawing/2017/decorative" val="1"/>
              </a:ext>
            </a:extLst>
          </p:cNvPr>
          <p:cNvPicPr>
            <a:picLocks/>
          </p:cNvPicPr>
          <p:nvPr/>
        </p:nvPicPr>
        <p:blipFill>
          <a:blip r:embed="rId9"/>
          <a:stretch>
            <a:fillRect/>
          </a:stretch>
        </p:blipFill>
        <p:spPr>
          <a:xfrm>
            <a:off x="9511708" y="765842"/>
            <a:ext cx="1033299" cy="2192410"/>
          </a:xfrm>
          <a:prstGeom prst="rect">
            <a:avLst/>
          </a:prstGeom>
        </p:spPr>
      </p:pic>
      <p:pic>
        <p:nvPicPr>
          <p:cNvPr id="83" name="Picture 2" descr="Scan me!">
            <a:extLst>
              <a:ext uri="{FF2B5EF4-FFF2-40B4-BE49-F238E27FC236}">
                <a16:creationId xmlns:a16="http://schemas.microsoft.com/office/drawing/2014/main" id="{27C6A47C-2168-122E-A6D5-D9BDD4038A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11" y="4855739"/>
            <a:ext cx="366319" cy="366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06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7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7" grpId="0" build="p"/>
      <p:bldP spid="8" grpId="0" build="p"/>
      <p:bldP spid="20" grpId="0" animBg="1"/>
      <p:bldP spid="48" grpId="0" animBg="1"/>
      <p:bldP spid="50" grpId="0" animBg="1"/>
      <p:bldP spid="22" grpId="0"/>
      <p:bldP spid="25" grpId="0" animBg="1"/>
      <p:bldP spid="45" grpId="0" animBg="1"/>
      <p:bldP spid="4" grpId="0" animBg="1"/>
      <p:bldP spid="10" grpId="0" animBg="1"/>
      <p:bldP spid="14" grpId="0"/>
      <p:bldP spid="81" grpId="0"/>
      <p:bldP spid="85" grpId="0"/>
      <p:bldP spid="86" grpId="0"/>
      <p:bldP spid="9" grpId="0" animBg="1"/>
      <p:bldP spid="12" grpId="0" build="p"/>
      <p:bldP spid="23" grpId="0" animBg="1"/>
      <p:bldP spid="24" grpId="0" animBg="1"/>
      <p:bldP spid="37" grpId="0" animBg="1"/>
      <p:bldP spid="38" grpId="0"/>
      <p:bldP spid="39" grpId="0" animBg="1"/>
      <p:bldP spid="36" grpId="0" animBg="1"/>
      <p:bldP spid="4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437727" y="454118"/>
            <a:ext cx="8047462" cy="806572"/>
          </a:xfrm>
        </p:spPr>
        <p:txBody>
          <a:bodyPr/>
          <a:lstStyle/>
          <a:p>
            <a:r>
              <a:rPr lang="en-US" sz="3200">
                <a:solidFill>
                  <a:srgbClr val="000000"/>
                </a:solidFill>
              </a:rPr>
              <a:t>Version History</a:t>
            </a:r>
            <a:endParaRPr lang="de-AT" sz="3200">
              <a:solidFill>
                <a:srgbClr val="000000"/>
              </a:solidFill>
            </a:endParaRPr>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4000425795"/>
              </p:ext>
            </p:extLst>
          </p:nvPr>
        </p:nvGraphicFramePr>
        <p:xfrm>
          <a:off x="566666" y="1256106"/>
          <a:ext cx="10748616" cy="2833149"/>
        </p:xfrm>
        <a:graphic>
          <a:graphicData uri="http://schemas.openxmlformats.org/drawingml/2006/table">
            <a:tbl>
              <a:tblPr firstRow="1" bandRow="1">
                <a:tableStyleId>{073A0DAA-6AF3-43AB-8588-CEC1D06C72B9}</a:tableStyleId>
              </a:tblPr>
              <a:tblGrid>
                <a:gridCol w="3582872">
                  <a:extLst>
                    <a:ext uri="{9D8B030D-6E8A-4147-A177-3AD203B41FA5}">
                      <a16:colId xmlns:a16="http://schemas.microsoft.com/office/drawing/2014/main" val="2338581864"/>
                    </a:ext>
                  </a:extLst>
                </a:gridCol>
                <a:gridCol w="3582872">
                  <a:extLst>
                    <a:ext uri="{9D8B030D-6E8A-4147-A177-3AD203B41FA5}">
                      <a16:colId xmlns:a16="http://schemas.microsoft.com/office/drawing/2014/main" val="4037759615"/>
                    </a:ext>
                  </a:extLst>
                </a:gridCol>
                <a:gridCol w="3582872">
                  <a:extLst>
                    <a:ext uri="{9D8B030D-6E8A-4147-A177-3AD203B41FA5}">
                      <a16:colId xmlns:a16="http://schemas.microsoft.com/office/drawing/2014/main" val="1825272392"/>
                    </a:ext>
                  </a:extLst>
                </a:gridCol>
              </a:tblGrid>
              <a:tr h="487133">
                <a:tc>
                  <a:txBody>
                    <a:bodyPr/>
                    <a:lstStyle/>
                    <a:p>
                      <a:r>
                        <a:rPr lang="en-US" sz="1800"/>
                        <a:t>Version</a:t>
                      </a:r>
                      <a:endParaRPr lang="de-AT" sz="1800"/>
                    </a:p>
                  </a:txBody>
                  <a:tcPr marL="91403" marR="91403" marT="45701" marB="45701" anchor="ctr">
                    <a:solidFill>
                      <a:srgbClr val="0078D4"/>
                    </a:solidFill>
                  </a:tcPr>
                </a:tc>
                <a:tc>
                  <a:txBody>
                    <a:bodyPr/>
                    <a:lstStyle/>
                    <a:p>
                      <a:r>
                        <a:rPr lang="en-US" sz="1800"/>
                        <a:t>Changes</a:t>
                      </a:r>
                      <a:endParaRPr lang="de-AT" sz="1800"/>
                    </a:p>
                  </a:txBody>
                  <a:tcPr marL="91403" marR="91403" marT="45701" marB="45701" anchor="ctr">
                    <a:solidFill>
                      <a:srgbClr val="0078D4"/>
                    </a:solidFill>
                  </a:tcPr>
                </a:tc>
                <a:tc>
                  <a:txBody>
                    <a:bodyPr/>
                    <a:lstStyle/>
                    <a:p>
                      <a:r>
                        <a:rPr lang="en-US" sz="1800"/>
                        <a:t>Date</a:t>
                      </a:r>
                      <a:endParaRPr lang="de-AT" sz="1800"/>
                    </a:p>
                  </a:txBody>
                  <a:tcPr marL="91403" marR="91403" marT="45701" marB="45701" anchor="ctr">
                    <a:solidFill>
                      <a:srgbClr val="0078D4"/>
                    </a:solidFill>
                  </a:tcPr>
                </a:tc>
                <a:extLst>
                  <a:ext uri="{0D108BD9-81ED-4DB2-BD59-A6C34878D82A}">
                    <a16:rowId xmlns:a16="http://schemas.microsoft.com/office/drawing/2014/main" val="47045812"/>
                  </a:ext>
                </a:extLst>
              </a:tr>
              <a:tr h="1173008">
                <a:tc>
                  <a:txBody>
                    <a:bodyPr/>
                    <a:lstStyle/>
                    <a:p>
                      <a:pPr>
                        <a:spcBef>
                          <a:spcPts val="1800"/>
                        </a:spcBef>
                        <a:spcAft>
                          <a:spcPts val="0"/>
                        </a:spcAft>
                      </a:pPr>
                      <a:r>
                        <a:rPr lang="de-AT" sz="1800" dirty="0">
                          <a:solidFill>
                            <a:srgbClr val="000000"/>
                          </a:solidFill>
                          <a:effectLst/>
                          <a:latin typeface="+mn-lt"/>
                          <a:ea typeface="Calibri" panose="020F0502020204030204" pitchFamily="34" charset="0"/>
                        </a:rPr>
                        <a:t>1.0</a:t>
                      </a:r>
                    </a:p>
                  </a:txBody>
                  <a:tcPr marL="68552" marR="68552" marT="89619" marB="0">
                    <a:solidFill>
                      <a:srgbClr val="E6E6E6"/>
                    </a:solidFill>
                  </a:tcPr>
                </a:tc>
                <a:tc>
                  <a:txBody>
                    <a:bodyPr/>
                    <a:lstStyle/>
                    <a:p>
                      <a:pPr marL="0" indent="0">
                        <a:spcBef>
                          <a:spcPts val="1800"/>
                        </a:spcBef>
                        <a:spcAft>
                          <a:spcPts val="0"/>
                        </a:spcAft>
                        <a:buFont typeface="Arial" panose="020B0604020202020204" pitchFamily="34" charset="0"/>
                        <a:buNone/>
                      </a:pPr>
                      <a:r>
                        <a:rPr lang="de-AT" sz="1800">
                          <a:solidFill>
                            <a:srgbClr val="000000"/>
                          </a:solidFill>
                          <a:effectLst/>
                          <a:latin typeface="+mn-lt"/>
                          <a:ea typeface="Calibri" panose="020F0502020204030204" pitchFamily="34" charset="0"/>
                        </a:rPr>
                        <a:t>Initial Release.</a:t>
                      </a:r>
                    </a:p>
                  </a:txBody>
                  <a:tcPr marL="68552" marR="68552" marT="89619" marB="0">
                    <a:solidFill>
                      <a:srgbClr val="E6E6E6"/>
                    </a:solidFill>
                  </a:tcPr>
                </a:tc>
                <a:tc>
                  <a:txBody>
                    <a:bodyPr/>
                    <a:lstStyle/>
                    <a:p>
                      <a:pPr>
                        <a:spcBef>
                          <a:spcPts val="1800"/>
                        </a:spcBef>
                        <a:spcAft>
                          <a:spcPts val="0"/>
                        </a:spcAft>
                      </a:pPr>
                      <a:r>
                        <a:rPr lang="de-AT" sz="1800" dirty="0">
                          <a:solidFill>
                            <a:srgbClr val="000000"/>
                          </a:solidFill>
                          <a:effectLst/>
                          <a:latin typeface="+mn-lt"/>
                          <a:ea typeface="Calibri" panose="020F0502020204030204" pitchFamily="34" charset="0"/>
                        </a:rPr>
                        <a:t>18th Sept 2024</a:t>
                      </a:r>
                    </a:p>
                  </a:txBody>
                  <a:tcPr marL="68552" marR="68552" marT="89619" marB="0">
                    <a:solidFill>
                      <a:srgbClr val="E6E6E6"/>
                    </a:solidFill>
                  </a:tcPr>
                </a:tc>
                <a:extLst>
                  <a:ext uri="{0D108BD9-81ED-4DB2-BD59-A6C34878D82A}">
                    <a16:rowId xmlns:a16="http://schemas.microsoft.com/office/drawing/2014/main" val="1539365503"/>
                  </a:ext>
                </a:extLst>
              </a:tr>
              <a:tr h="1173008">
                <a:tc>
                  <a:txBody>
                    <a:bodyPr/>
                    <a:lstStyle/>
                    <a:p>
                      <a:pPr>
                        <a:spcBef>
                          <a:spcPts val="1800"/>
                        </a:spcBef>
                        <a:spcAft>
                          <a:spcPts val="0"/>
                        </a:spcAft>
                      </a:pPr>
                      <a:r>
                        <a:rPr lang="de-AT" sz="1800" dirty="0">
                          <a:solidFill>
                            <a:srgbClr val="000000"/>
                          </a:solidFill>
                          <a:effectLst/>
                          <a:latin typeface="+mn-lt"/>
                          <a:ea typeface="Calibri" panose="020F0502020204030204" pitchFamily="34" charset="0"/>
                        </a:rPr>
                        <a:t>2.0</a:t>
                      </a:r>
                    </a:p>
                  </a:txBody>
                  <a:tcPr marL="68552" marR="68552" marT="89619" marB="0">
                    <a:solidFill>
                      <a:srgbClr val="E6E6E6"/>
                    </a:solidFill>
                  </a:tcPr>
                </a:tc>
                <a:tc>
                  <a:txBody>
                    <a:bodyPr/>
                    <a:lstStyle/>
                    <a:p>
                      <a:pPr marL="0" indent="0">
                        <a:spcBef>
                          <a:spcPts val="1800"/>
                        </a:spcBef>
                        <a:spcAft>
                          <a:spcPts val="0"/>
                        </a:spcAft>
                        <a:buFont typeface="Arial" panose="020B0604020202020204" pitchFamily="34" charset="0"/>
                        <a:buNone/>
                      </a:pPr>
                      <a:r>
                        <a:rPr lang="de-AT" sz="1800" dirty="0">
                          <a:solidFill>
                            <a:srgbClr val="000000"/>
                          </a:solidFill>
                          <a:effectLst/>
                          <a:latin typeface="+mn-lt"/>
                          <a:ea typeface="Calibri" panose="020F0502020204030204" pitchFamily="34" charset="0"/>
                        </a:rPr>
                        <a:t>GitHub sample update</a:t>
                      </a:r>
                    </a:p>
                  </a:txBody>
                  <a:tcPr marL="68552" marR="68552" marT="89619" marB="0">
                    <a:solidFill>
                      <a:srgbClr val="E6E6E6"/>
                    </a:solidFill>
                  </a:tcPr>
                </a:tc>
                <a:tc>
                  <a:txBody>
                    <a:bodyPr/>
                    <a:lstStyle/>
                    <a:p>
                      <a:pPr>
                        <a:spcBef>
                          <a:spcPts val="1800"/>
                        </a:spcBef>
                        <a:spcAft>
                          <a:spcPts val="0"/>
                        </a:spcAft>
                      </a:pPr>
                      <a:r>
                        <a:rPr lang="de-AT" sz="1800" dirty="0">
                          <a:solidFill>
                            <a:srgbClr val="000000"/>
                          </a:solidFill>
                          <a:effectLst/>
                          <a:latin typeface="+mn-lt"/>
                          <a:ea typeface="Calibri" panose="020F0502020204030204" pitchFamily="34" charset="0"/>
                        </a:rPr>
                        <a:t>3rd April 2025</a:t>
                      </a:r>
                    </a:p>
                  </a:txBody>
                  <a:tcPr marL="68552" marR="68552" marT="89619" marB="0">
                    <a:solidFill>
                      <a:srgbClr val="E6E6E6"/>
                    </a:solidFill>
                  </a:tcPr>
                </a:tc>
                <a:extLst>
                  <a:ext uri="{0D108BD9-81ED-4DB2-BD59-A6C34878D82A}">
                    <a16:rowId xmlns:a16="http://schemas.microsoft.com/office/drawing/2014/main" val="2147453597"/>
                  </a:ext>
                </a:extLst>
              </a:tr>
            </a:tbl>
          </a:graphicData>
        </a:graphic>
      </p:graphicFrame>
      <p:sp>
        <p:nvSpPr>
          <p:cNvPr id="11" name="Diagonal Stripe 10">
            <a:extLst>
              <a:ext uri="{FF2B5EF4-FFF2-40B4-BE49-F238E27FC236}">
                <a16:creationId xmlns:a16="http://schemas.microsoft.com/office/drawing/2014/main" id="{B27E39F4-3638-4744-9899-CAEE426BCAD4}"/>
              </a:ext>
              <a:ext uri="{C183D7F6-B498-43B3-948B-1728B52AA6E4}">
                <adec:decorative xmlns:adec="http://schemas.microsoft.com/office/drawing/2017/decorative" val="1"/>
              </a:ext>
            </a:extLst>
          </p:cNvPr>
          <p:cNvSpPr/>
          <p:nvPr/>
        </p:nvSpPr>
        <p:spPr bwMode="auto">
          <a:xfrm rot="5400000">
            <a:off x="10742476" y="-43881"/>
            <a:ext cx="1404056" cy="1491818"/>
          </a:xfrm>
          <a:prstGeom prst="diagStripe">
            <a:avLst>
              <a:gd name="adj" fmla="val 54378"/>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5" tIns="45695" rIns="45695" bIns="45695" numCol="1" spcCol="0" rtlCol="0" fromWordArt="0" anchor="ctr" anchorCtr="0" forceAA="0" compatLnSpc="1">
            <a:prstTxWarp prst="textNoShape">
              <a:avLst/>
            </a:prstTxWarp>
            <a:noAutofit/>
          </a:bodyPr>
          <a:lstStyle/>
          <a:p>
            <a:pPr algn="ctr" defTabSz="913562" fontAlgn="base">
              <a:spcBef>
                <a:spcPct val="0"/>
              </a:spcBef>
              <a:spcAft>
                <a:spcPct val="0"/>
              </a:spcAft>
              <a:defRPr/>
            </a:pPr>
            <a:endParaRPr lang="de-AT" sz="2199">
              <a:solidFill>
                <a:srgbClr val="FFFFFF"/>
              </a:solidFill>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4ACB8747-5B85-4F63-9D4E-D99EDC84AFE1}"/>
              </a:ext>
            </a:extLst>
          </p:cNvPr>
          <p:cNvSpPr txBox="1"/>
          <p:nvPr/>
        </p:nvSpPr>
        <p:spPr>
          <a:xfrm rot="2590291">
            <a:off x="10883057" y="411084"/>
            <a:ext cx="1507837" cy="307777"/>
          </a:xfrm>
          <a:prstGeom prst="rect">
            <a:avLst/>
          </a:prstGeom>
          <a:noFill/>
        </p:spPr>
        <p:txBody>
          <a:bodyPr wrap="square" lIns="0" tIns="0" rIns="0" bIns="0" rtlCol="0">
            <a:spAutoFit/>
          </a:bodyPr>
          <a:lstStyle/>
          <a:p>
            <a:pPr algn="ctr" defTabSz="913952">
              <a:defRPr/>
            </a:pPr>
            <a:r>
              <a:rPr lang="en-US" sz="2000" spc="-70">
                <a:solidFill>
                  <a:srgbClr val="FFFFFF"/>
                </a:solidFill>
                <a:latin typeface="+mj-lt"/>
              </a:rPr>
              <a:t>hidden slide</a:t>
            </a:r>
          </a:p>
        </p:txBody>
      </p:sp>
    </p:spTree>
    <p:extLst>
      <p:ext uri="{BB962C8B-B14F-4D97-AF65-F5344CB8AC3E}">
        <p14:creationId xmlns:p14="http://schemas.microsoft.com/office/powerpoint/2010/main" val="426183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26FA-F237-B71B-7A3D-A8A12A5FA2E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B7555B-86CC-F770-66EA-B06EFC1B5967}"/>
              </a:ext>
            </a:extLst>
          </p:cNvPr>
          <p:cNvSpPr>
            <a:spLocks noGrp="1"/>
          </p:cNvSpPr>
          <p:nvPr>
            <p:ph type="title" idx="4294967295"/>
          </p:nvPr>
        </p:nvSpPr>
        <p:spPr>
          <a:xfrm>
            <a:off x="588263" y="-619313"/>
            <a:ext cx="11018520" cy="553998"/>
          </a:xfrm>
        </p:spPr>
        <p:txBody>
          <a:bodyPr vert="horz" wrap="square" lIns="0" tIns="0" rIns="0" bIns="0" rtlCol="0" anchor="b">
            <a:spAutoFit/>
          </a:bodyPr>
          <a:lstStyle/>
          <a:p>
            <a:endParaRPr lang="en-US"/>
          </a:p>
        </p:txBody>
      </p:sp>
      <p:sp>
        <p:nvSpPr>
          <p:cNvPr id="4" name="Rectangle: Rounded Corners 3">
            <a:extLst>
              <a:ext uri="{FF2B5EF4-FFF2-40B4-BE49-F238E27FC236}">
                <a16:creationId xmlns:a16="http://schemas.microsoft.com/office/drawing/2014/main" id="{38E96EFA-AF92-2BFE-409D-C0C45E25A5F5}"/>
              </a:ext>
              <a:ext uri="{C183D7F6-B498-43B3-948B-1728B52AA6E4}">
                <adec:decorative xmlns:adec="http://schemas.microsoft.com/office/drawing/2017/decorative" val="1"/>
              </a:ext>
            </a:extLst>
          </p:cNvPr>
          <p:cNvSpPr/>
          <p:nvPr/>
        </p:nvSpPr>
        <p:spPr bwMode="auto">
          <a:xfrm>
            <a:off x="112144" y="161387"/>
            <a:ext cx="11947584" cy="6601721"/>
          </a:xfrm>
          <a:prstGeom prst="roundRect">
            <a:avLst>
              <a:gd name="adj" fmla="val 4263"/>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IDEMIA VC for helpdesk">
            <a:hlinkClick r:id="" action="ppaction://media"/>
            <a:extLst>
              <a:ext uri="{FF2B5EF4-FFF2-40B4-BE49-F238E27FC236}">
                <a16:creationId xmlns:a16="http://schemas.microsoft.com/office/drawing/2014/main" id="{CA118C82-183F-6228-A6A8-2C7C000CD4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61283" y="294003"/>
            <a:ext cx="9869434" cy="6269993"/>
          </a:xfrm>
          <a:prstGeom prst="rect">
            <a:avLst/>
          </a:prstGeom>
        </p:spPr>
      </p:pic>
    </p:spTree>
    <p:extLst>
      <p:ext uri="{BB962C8B-B14F-4D97-AF65-F5344CB8AC3E}">
        <p14:creationId xmlns:p14="http://schemas.microsoft.com/office/powerpoint/2010/main" val="34882421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742A-FB43-D213-1758-2DFAD5C232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87E5B15-101C-F72D-2D86-40E95D029BA4}"/>
              </a:ext>
            </a:extLst>
          </p:cNvPr>
          <p:cNvSpPr>
            <a:spLocks noGrp="1"/>
          </p:cNvSpPr>
          <p:nvPr>
            <p:ph type="title"/>
          </p:nvPr>
        </p:nvSpPr>
        <p:spPr>
          <a:xfrm>
            <a:off x="491107" y="3429000"/>
            <a:ext cx="4425450" cy="1231106"/>
          </a:xfrm>
        </p:spPr>
        <p:txBody>
          <a:bodyPr wrap="square" anchor="b">
            <a:normAutofit fontScale="90000"/>
          </a:bodyPr>
          <a:lstStyle/>
          <a:p>
            <a:pPr>
              <a:lnSpc>
                <a:spcPct val="90000"/>
              </a:lnSpc>
            </a:pPr>
            <a:r>
              <a:rPr lang="en-US" sz="3600" b="1"/>
              <a:t>Set up and deploy:</a:t>
            </a:r>
            <a:br>
              <a:rPr lang="en-US" sz="3600" b="1"/>
            </a:br>
            <a:r>
              <a:rPr lang="en-US" sz="3600"/>
              <a:t>Verified help desk &amp; account recovery</a:t>
            </a:r>
            <a:br>
              <a:rPr lang="en-US" sz="1600" b="1"/>
            </a:br>
            <a:endParaRPr lang="en-US" sz="1600" b="1"/>
          </a:p>
        </p:txBody>
      </p:sp>
      <p:pic>
        <p:nvPicPr>
          <p:cNvPr id="3" name="Picture 2" descr="A person sitting at a desk with a phone on the screen&#10;&#10;AI-generated content may be incorrect.">
            <a:extLst>
              <a:ext uri="{FF2B5EF4-FFF2-40B4-BE49-F238E27FC236}">
                <a16:creationId xmlns:a16="http://schemas.microsoft.com/office/drawing/2014/main" id="{215DF983-312A-9DAC-346D-D2B9E79F2A9E}"/>
              </a:ext>
            </a:extLst>
          </p:cNvPr>
          <p:cNvPicPr>
            <a:picLocks noChangeAspect="1"/>
          </p:cNvPicPr>
          <p:nvPr/>
        </p:nvPicPr>
        <p:blipFill>
          <a:blip r:embed="rId3">
            <a:extLst>
              <a:ext uri="{28A0092B-C50C-407E-A947-70E740481C1C}">
                <a14:useLocalDpi xmlns:a14="http://schemas.microsoft.com/office/drawing/2010/main" val="0"/>
              </a:ext>
            </a:extLst>
          </a:blip>
          <a:srcRect l="11062" r="49"/>
          <a:stretch/>
        </p:blipFill>
        <p:spPr>
          <a:xfrm>
            <a:off x="6096000" y="10"/>
            <a:ext cx="6096000" cy="6857990"/>
          </a:xfrm>
          <a:prstGeom prst="rect">
            <a:avLst/>
          </a:prstGeom>
          <a:noFill/>
        </p:spPr>
      </p:pic>
    </p:spTree>
    <p:extLst>
      <p:ext uri="{BB962C8B-B14F-4D97-AF65-F5344CB8AC3E}">
        <p14:creationId xmlns:p14="http://schemas.microsoft.com/office/powerpoint/2010/main" val="1189095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5900A72D-46C6-A5BA-E83A-9089B034B45E}"/>
              </a:ext>
            </a:extLst>
          </p:cNvPr>
          <p:cNvSpPr txBox="1">
            <a:spLocks/>
          </p:cNvSpPr>
          <p:nvPr/>
        </p:nvSpPr>
        <p:spPr>
          <a:xfrm>
            <a:off x="153614" y="1857399"/>
            <a:ext cx="4530673" cy="4127157"/>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742" rtl="0" eaLnBrk="1" fontAlgn="auto" latinLnBrk="0" hangingPunct="1">
              <a:lnSpc>
                <a:spcPct val="150000"/>
              </a:lnSpc>
              <a:spcBef>
                <a:spcPct val="20000"/>
              </a:spcBef>
              <a:spcAft>
                <a:spcPts val="0"/>
              </a:spcAft>
              <a:buClrTx/>
              <a:buSzPct val="90000"/>
              <a:buFont typeface="Wingdings" panose="05000000000000000000" pitchFamily="2" charset="2"/>
              <a:buAutoNum type="arabicPeriod"/>
              <a:tabLst/>
              <a:defRPr/>
            </a:pPr>
            <a:r>
              <a:rPr kumimoji="0" lang="en-US" sz="1800" b="0" i="0" u="none" strike="noStrike" kern="1200" cap="none" spc="0" normalizeH="0" baseline="0" noProof="0">
                <a:ln>
                  <a:noFill/>
                </a:ln>
                <a:solidFill>
                  <a:srgbClr val="FFFFFF"/>
                </a:solidFill>
                <a:effectLst/>
                <a:uLnTx/>
                <a:uFillTx/>
                <a:latin typeface="Segoe UI"/>
                <a:ea typeface="+mn-ea"/>
                <a:cs typeface="Segoe Sans Text Semibold" pitchFamily="2" charset="0"/>
              </a:rPr>
              <a:t>Request APIs (Client API) for issue and verify functions</a:t>
            </a:r>
          </a:p>
          <a:p>
            <a:pPr marL="342900" marR="0" lvl="0" indent="-342900" algn="l" defTabSz="932742" rtl="0" eaLnBrk="1" fontAlgn="auto" latinLnBrk="0" hangingPunct="1">
              <a:lnSpc>
                <a:spcPct val="150000"/>
              </a:lnSpc>
              <a:spcBef>
                <a:spcPct val="20000"/>
              </a:spcBef>
              <a:spcAft>
                <a:spcPts val="0"/>
              </a:spcAft>
              <a:buClrTx/>
              <a:buSzPct val="90000"/>
              <a:buFont typeface="Wingdings" panose="05000000000000000000" pitchFamily="2" charset="2"/>
              <a:buAutoNum type="arabicPeriod"/>
              <a:tabLst/>
              <a:defRPr/>
            </a:pPr>
            <a:r>
              <a:rPr kumimoji="0" lang="en-US" sz="1800" b="0" i="0" u="none" strike="noStrike" kern="1200" cap="none" spc="0" normalizeH="0" baseline="0" noProof="0">
                <a:ln>
                  <a:noFill/>
                </a:ln>
                <a:solidFill>
                  <a:srgbClr val="FFFFFF"/>
                </a:solidFill>
                <a:effectLst/>
                <a:uLnTx/>
                <a:uFillTx/>
                <a:latin typeface="Segoe UI"/>
                <a:ea typeface="+mn-ea"/>
                <a:cs typeface="Segoe Sans Text Semibold" pitchFamily="2" charset="0"/>
              </a:rPr>
              <a:t>Admin APIs to perform admin functions and add such functions to your own custom build control panels</a:t>
            </a:r>
          </a:p>
          <a:p>
            <a:pPr marL="571500" marR="0" lvl="1" indent="-342900" algn="l" defTabSz="932742" rtl="0" eaLnBrk="1" fontAlgn="auto" latinLnBrk="0" hangingPunct="1">
              <a:lnSpc>
                <a:spcPct val="150000"/>
              </a:lnSpc>
              <a:spcBef>
                <a:spcPct val="20000"/>
              </a:spcBef>
              <a:spcAft>
                <a:spcPts val="0"/>
              </a:spcAft>
              <a:buClrTx/>
              <a:buSzPct val="90000"/>
              <a:buFont typeface="Wingdings" panose="05000000000000000000" pitchFamily="2" charset="2"/>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Segoe Sans Text Semibold" pitchFamily="2" charset="0"/>
              </a:rPr>
              <a:t>Onboard</a:t>
            </a:r>
          </a:p>
          <a:p>
            <a:pPr marL="571500" marR="0" lvl="1" indent="-342900" algn="l" defTabSz="932742" rtl="0" eaLnBrk="1" fontAlgn="auto" latinLnBrk="0" hangingPunct="1">
              <a:lnSpc>
                <a:spcPct val="150000"/>
              </a:lnSpc>
              <a:spcBef>
                <a:spcPct val="20000"/>
              </a:spcBef>
              <a:spcAft>
                <a:spcPts val="0"/>
              </a:spcAft>
              <a:buClrTx/>
              <a:buSzPct val="90000"/>
              <a:buFont typeface="Wingdings" panose="05000000000000000000" pitchFamily="2" charset="2"/>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Segoe Sans Text Semibold" pitchFamily="2" charset="0"/>
              </a:rPr>
              <a:t>Credential contracts</a:t>
            </a:r>
          </a:p>
          <a:p>
            <a:pPr marL="571500" marR="0" lvl="1" indent="-342900" algn="l" defTabSz="932742" rtl="0" eaLnBrk="1" fontAlgn="auto" latinLnBrk="0" hangingPunct="1">
              <a:lnSpc>
                <a:spcPct val="150000"/>
              </a:lnSpc>
              <a:spcBef>
                <a:spcPct val="20000"/>
              </a:spcBef>
              <a:spcAft>
                <a:spcPts val="0"/>
              </a:spcAft>
              <a:buClrTx/>
              <a:buSzPct val="90000"/>
              <a:buFont typeface="Wingdings" panose="05000000000000000000" pitchFamily="2" charset="2"/>
              <a:buAutoNum type="arabicPeriod"/>
              <a:tabLst/>
              <a:defRPr/>
            </a:pPr>
            <a:r>
              <a:rPr kumimoji="0" lang="en-US" sz="1200" b="0" i="0" u="none" strike="noStrike" kern="1200" cap="none" spc="0" normalizeH="0" baseline="0" noProof="0">
                <a:ln>
                  <a:noFill/>
                </a:ln>
                <a:solidFill>
                  <a:srgbClr val="FFFFFF"/>
                </a:solidFill>
                <a:effectLst/>
                <a:uLnTx/>
                <a:uFillTx/>
                <a:latin typeface="Segoe UI"/>
                <a:ea typeface="+mn-ea"/>
                <a:cs typeface="Segoe Sans Text Semibold" pitchFamily="2" charset="0"/>
              </a:rPr>
              <a:t>Credential</a:t>
            </a:r>
          </a:p>
          <a:p>
            <a:pPr marL="342900" marR="0" lvl="0" indent="-342900" algn="l" defTabSz="932742" rtl="0" eaLnBrk="1" fontAlgn="auto" latinLnBrk="0" hangingPunct="1">
              <a:lnSpc>
                <a:spcPct val="150000"/>
              </a:lnSpc>
              <a:spcBef>
                <a:spcPct val="20000"/>
              </a:spcBef>
              <a:spcAft>
                <a:spcPts val="0"/>
              </a:spcAft>
              <a:buClrTx/>
              <a:buSzPct val="90000"/>
              <a:buFont typeface="Wingdings" panose="05000000000000000000" pitchFamily="2" charset="2"/>
              <a:buAutoNum type="arabicPeriod"/>
              <a:tabLst/>
              <a:defRPr/>
            </a:pPr>
            <a:r>
              <a:rPr kumimoji="0" lang="en-US" sz="1800" b="0" i="0" u="none" strike="noStrike" kern="1200" cap="none" spc="0" normalizeH="0" baseline="0" noProof="0">
                <a:ln>
                  <a:noFill/>
                </a:ln>
                <a:solidFill>
                  <a:srgbClr val="FFFFFF"/>
                </a:solidFill>
                <a:effectLst/>
                <a:uLnTx/>
                <a:uFillTx/>
                <a:latin typeface="Segoe UI"/>
                <a:ea typeface="+mn-ea"/>
                <a:cs typeface="Segoe Sans Text Semibold" pitchFamily="2" charset="0"/>
              </a:rPr>
              <a:t>Open-source library to integrate into branded app</a:t>
            </a:r>
          </a:p>
        </p:txBody>
      </p:sp>
      <p:sp>
        <p:nvSpPr>
          <p:cNvPr id="8" name="Rectangle 7">
            <a:extLst>
              <a:ext uri="{FF2B5EF4-FFF2-40B4-BE49-F238E27FC236}">
                <a16:creationId xmlns:a16="http://schemas.microsoft.com/office/drawing/2014/main" id="{8B18E383-260B-F99E-DB10-691D09951716}"/>
              </a:ext>
            </a:extLst>
          </p:cNvPr>
          <p:cNvSpPr/>
          <p:nvPr/>
        </p:nvSpPr>
        <p:spPr bwMode="auto">
          <a:xfrm>
            <a:off x="407963" y="506437"/>
            <a:ext cx="2954215" cy="4290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B78E02B4-DA77-6878-B77D-1684991EA9C7}"/>
              </a:ext>
            </a:extLst>
          </p:cNvPr>
          <p:cNvSpPr txBox="1"/>
          <p:nvPr/>
        </p:nvSpPr>
        <p:spPr>
          <a:xfrm>
            <a:off x="407963" y="6127047"/>
            <a:ext cx="4361745" cy="63555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765" b="0" i="0" u="none" strike="noStrike" kern="1200" cap="none" spc="0" normalizeH="0" baseline="0" noProof="0">
                <a:ln>
                  <a:noFill/>
                </a:ln>
                <a:solidFill>
                  <a:srgbClr val="FFFF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Microsoft Entra Wallet Library</a:t>
            </a:r>
            <a:endParaRPr kumimoji="0" lang="en-GB" sz="1765"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GB" sz="1765">
                <a:solidFill>
                  <a:srgbClr val="FFFFFF"/>
                </a:solidFill>
                <a:latin typeface="Segoe UI"/>
              </a:rPr>
              <a:t>aka.ms/</a:t>
            </a:r>
            <a:r>
              <a:rPr lang="en-GB" sz="1765" err="1">
                <a:solidFill>
                  <a:srgbClr val="FFFFFF"/>
                </a:solidFill>
                <a:latin typeface="Segoe UI"/>
              </a:rPr>
              <a:t>VerifiedIDdocs</a:t>
            </a:r>
            <a:endParaRPr kumimoji="0" lang="en-GB"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Title 1">
            <a:extLst>
              <a:ext uri="{FF2B5EF4-FFF2-40B4-BE49-F238E27FC236}">
                <a16:creationId xmlns:a16="http://schemas.microsoft.com/office/drawing/2014/main" id="{689975BF-2E0B-67DE-AB35-987178782F8E}"/>
              </a:ext>
            </a:extLst>
          </p:cNvPr>
          <p:cNvSpPr txBox="1">
            <a:spLocks/>
          </p:cNvSpPr>
          <p:nvPr/>
        </p:nvSpPr>
        <p:spPr>
          <a:xfrm>
            <a:off x="407963" y="0"/>
            <a:ext cx="3536018" cy="1350962"/>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Microsoft Entra Verified ID APIs</a:t>
            </a:r>
          </a:p>
        </p:txBody>
      </p:sp>
      <p:pic>
        <p:nvPicPr>
          <p:cNvPr id="2" name="Picture 1">
            <a:extLst>
              <a:ext uri="{FF2B5EF4-FFF2-40B4-BE49-F238E27FC236}">
                <a16:creationId xmlns:a16="http://schemas.microsoft.com/office/drawing/2014/main" id="{75AD0520-6E65-DEE0-EAA9-52428B537503}"/>
              </a:ext>
              <a:ext uri="{C183D7F6-B498-43B3-948B-1728B52AA6E4}">
                <adec:decorative xmlns:adec="http://schemas.microsoft.com/office/drawing/2017/decorative" val="1"/>
              </a:ext>
            </a:extLst>
          </p:cNvPr>
          <p:cNvPicPr>
            <a:picLocks noChangeAspect="1"/>
          </p:cNvPicPr>
          <p:nvPr/>
        </p:nvPicPr>
        <p:blipFill>
          <a:blip r:embed="rId4"/>
          <a:srcRect t="12699"/>
          <a:stretch/>
        </p:blipFill>
        <p:spPr>
          <a:xfrm>
            <a:off x="5468426" y="2010032"/>
            <a:ext cx="6487581" cy="3198518"/>
          </a:xfrm>
          <a:prstGeom prst="rect">
            <a:avLst/>
          </a:prstGeom>
          <a:ln>
            <a:noFill/>
          </a:ln>
          <a:effectLst/>
        </p:spPr>
      </p:pic>
      <p:sp>
        <p:nvSpPr>
          <p:cNvPr id="11" name="Rectangle 10">
            <a:extLst>
              <a:ext uri="{FF2B5EF4-FFF2-40B4-BE49-F238E27FC236}">
                <a16:creationId xmlns:a16="http://schemas.microsoft.com/office/drawing/2014/main" id="{8288EF47-3BB8-C0BD-BF7F-59B25FB7712C}"/>
              </a:ext>
            </a:extLst>
          </p:cNvPr>
          <p:cNvSpPr/>
          <p:nvPr/>
        </p:nvSpPr>
        <p:spPr bwMode="auto">
          <a:xfrm>
            <a:off x="5694641" y="4247114"/>
            <a:ext cx="2215978" cy="82739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Issuer &amp; Verifier interface</a:t>
            </a:r>
          </a:p>
        </p:txBody>
      </p:sp>
      <p:sp>
        <p:nvSpPr>
          <p:cNvPr id="12" name="Rectangle 11">
            <a:extLst>
              <a:ext uri="{FF2B5EF4-FFF2-40B4-BE49-F238E27FC236}">
                <a16:creationId xmlns:a16="http://schemas.microsoft.com/office/drawing/2014/main" id="{6DDEB946-D761-B8F1-9E02-6396F68A2476}"/>
              </a:ext>
            </a:extLst>
          </p:cNvPr>
          <p:cNvSpPr/>
          <p:nvPr/>
        </p:nvSpPr>
        <p:spPr bwMode="auto">
          <a:xfrm>
            <a:off x="8302688" y="4510674"/>
            <a:ext cx="1327536" cy="69787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APIs</a:t>
            </a:r>
          </a:p>
          <a:p>
            <a:pPr algn="ctr" defTabSz="932472" fontAlgn="base">
              <a:spcBef>
                <a:spcPct val="0"/>
              </a:spcBef>
              <a:spcAft>
                <a:spcPct val="0"/>
              </a:spcAft>
            </a:pPr>
            <a:r>
              <a:rPr lang="en-US" sz="1000">
                <a:solidFill>
                  <a:schemeClr val="bg1"/>
                </a:solidFill>
                <a:ea typeface="Segoe UI" pitchFamily="34" charset="0"/>
                <a:cs typeface="Segoe UI" pitchFamily="34" charset="0"/>
              </a:rPr>
              <a:t>(Dev Tools)</a:t>
            </a:r>
          </a:p>
        </p:txBody>
      </p:sp>
      <p:sp>
        <p:nvSpPr>
          <p:cNvPr id="13" name="Rectangle 12">
            <a:extLst>
              <a:ext uri="{FF2B5EF4-FFF2-40B4-BE49-F238E27FC236}">
                <a16:creationId xmlns:a16="http://schemas.microsoft.com/office/drawing/2014/main" id="{1F804396-E5B9-0B09-B86C-FB90289CBE90}"/>
              </a:ext>
            </a:extLst>
          </p:cNvPr>
          <p:cNvSpPr/>
          <p:nvPr/>
        </p:nvSpPr>
        <p:spPr bwMode="auto">
          <a:xfrm>
            <a:off x="10579058" y="4788421"/>
            <a:ext cx="1459328" cy="59088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Wallet SDK</a:t>
            </a:r>
          </a:p>
          <a:p>
            <a:pPr algn="ctr" defTabSz="932472" fontAlgn="base">
              <a:spcBef>
                <a:spcPct val="0"/>
              </a:spcBef>
              <a:spcAft>
                <a:spcPct val="0"/>
              </a:spcAft>
            </a:pPr>
            <a:r>
              <a:rPr lang="en-US" sz="1000">
                <a:solidFill>
                  <a:schemeClr val="bg1"/>
                </a:solidFill>
                <a:ea typeface="Segoe UI" pitchFamily="34" charset="0"/>
                <a:cs typeface="Segoe UI" pitchFamily="34" charset="0"/>
              </a:rPr>
              <a:t>(MS Authenticator)</a:t>
            </a:r>
          </a:p>
        </p:txBody>
      </p:sp>
    </p:spTree>
    <p:extLst>
      <p:ext uri="{BB962C8B-B14F-4D97-AF65-F5344CB8AC3E}">
        <p14:creationId xmlns:p14="http://schemas.microsoft.com/office/powerpoint/2010/main" val="3527507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C2782-BA9C-56E2-5692-70B919385857}"/>
              </a:ext>
            </a:extLst>
          </p:cNvPr>
          <p:cNvSpPr>
            <a:spLocks noGrp="1"/>
          </p:cNvSpPr>
          <p:nvPr>
            <p:ph type="title"/>
          </p:nvPr>
        </p:nvSpPr>
        <p:spPr>
          <a:xfrm>
            <a:off x="390534" y="279455"/>
            <a:ext cx="11018520" cy="553998"/>
          </a:xfrm>
        </p:spPr>
        <p:txBody>
          <a:bodyPr/>
          <a:lstStyle/>
          <a:p>
            <a:r>
              <a:rPr lang="en-US"/>
              <a:t>Request Service API model</a:t>
            </a:r>
            <a:endParaRPr lang="en-SE"/>
          </a:p>
        </p:txBody>
      </p:sp>
      <p:sp>
        <p:nvSpPr>
          <p:cNvPr id="6" name="Rectangle: Rounded Corners 5">
            <a:extLst>
              <a:ext uri="{FF2B5EF4-FFF2-40B4-BE49-F238E27FC236}">
                <a16:creationId xmlns:a16="http://schemas.microsoft.com/office/drawing/2014/main" id="{24E7D2F9-47EE-8EBB-6BD0-F31A90B6DBF9}"/>
              </a:ext>
            </a:extLst>
          </p:cNvPr>
          <p:cNvSpPr/>
          <p:nvPr/>
        </p:nvSpPr>
        <p:spPr>
          <a:xfrm>
            <a:off x="2897530" y="4554670"/>
            <a:ext cx="2025569" cy="10880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Your App</a:t>
            </a:r>
            <a:endParaRPr lang="en-SE"/>
          </a:p>
        </p:txBody>
      </p:sp>
      <p:sp>
        <p:nvSpPr>
          <p:cNvPr id="7" name="Rectangle: Rounded Corners 6">
            <a:extLst>
              <a:ext uri="{FF2B5EF4-FFF2-40B4-BE49-F238E27FC236}">
                <a16:creationId xmlns:a16="http://schemas.microsoft.com/office/drawing/2014/main" id="{CD9FA9A2-F067-D1DB-3256-F41B3220C4CD}"/>
              </a:ext>
            </a:extLst>
          </p:cNvPr>
          <p:cNvSpPr/>
          <p:nvPr/>
        </p:nvSpPr>
        <p:spPr>
          <a:xfrm>
            <a:off x="7020046" y="4554669"/>
            <a:ext cx="2025569" cy="10880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Verified ID</a:t>
            </a:r>
            <a:br>
              <a:rPr lang="en-US"/>
            </a:br>
            <a:r>
              <a:rPr lang="en-US"/>
              <a:t>Request Service API</a:t>
            </a:r>
            <a:endParaRPr lang="en-SE"/>
          </a:p>
        </p:txBody>
      </p:sp>
      <p:cxnSp>
        <p:nvCxnSpPr>
          <p:cNvPr id="9" name="Straight Arrow Connector 8">
            <a:extLst>
              <a:ext uri="{FF2B5EF4-FFF2-40B4-BE49-F238E27FC236}">
                <a16:creationId xmlns:a16="http://schemas.microsoft.com/office/drawing/2014/main" id="{6ADC5C3A-163F-C27D-D660-8C0D97284085}"/>
              </a:ext>
            </a:extLst>
          </p:cNvPr>
          <p:cNvCxnSpPr>
            <a:stCxn id="6" idx="3"/>
            <a:endCxn id="7" idx="1"/>
          </p:cNvCxnSpPr>
          <p:nvPr/>
        </p:nvCxnSpPr>
        <p:spPr>
          <a:xfrm flipV="1">
            <a:off x="4923099" y="5098680"/>
            <a:ext cx="2096947" cy="1"/>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7DE717B-61C8-9DDA-EF57-6B711F61A29A}"/>
              </a:ext>
            </a:extLst>
          </p:cNvPr>
          <p:cNvSpPr txBox="1"/>
          <p:nvPr/>
        </p:nvSpPr>
        <p:spPr>
          <a:xfrm>
            <a:off x="5539452" y="4734735"/>
            <a:ext cx="1409216" cy="363946"/>
          </a:xfrm>
          <a:prstGeom prst="rect">
            <a:avLst/>
          </a:prstGeom>
          <a:noFill/>
        </p:spPr>
        <p:txBody>
          <a:bodyPr wrap="square" rtlCol="0">
            <a:spAutoFit/>
          </a:bodyPr>
          <a:lstStyle/>
          <a:p>
            <a:r>
              <a:rPr lang="en-US"/>
              <a:t>2. Request</a:t>
            </a:r>
            <a:endParaRPr lang="en-SE"/>
          </a:p>
        </p:txBody>
      </p:sp>
      <p:cxnSp>
        <p:nvCxnSpPr>
          <p:cNvPr id="14" name="Connector: Elbow 13">
            <a:extLst>
              <a:ext uri="{FF2B5EF4-FFF2-40B4-BE49-F238E27FC236}">
                <a16:creationId xmlns:a16="http://schemas.microsoft.com/office/drawing/2014/main" id="{B8D8F4EC-87B1-BC8A-7FF0-BE59E570097C}"/>
              </a:ext>
            </a:extLst>
          </p:cNvPr>
          <p:cNvCxnSpPr>
            <a:cxnSpLocks/>
            <a:stCxn id="7" idx="2"/>
          </p:cNvCxnSpPr>
          <p:nvPr/>
        </p:nvCxnSpPr>
        <p:spPr>
          <a:xfrm rot="5400000">
            <a:off x="5893444" y="3503303"/>
            <a:ext cx="12700" cy="4278774"/>
          </a:xfrm>
          <a:prstGeom prst="bentConnector4">
            <a:avLst>
              <a:gd name="adj1" fmla="val 4488606"/>
              <a:gd name="adj2" fmla="val 99166"/>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C79BDCA8-A9E2-43F4-AC8C-02394BB80F5E}"/>
              </a:ext>
            </a:extLst>
          </p:cNvPr>
          <p:cNvSpPr txBox="1"/>
          <p:nvPr/>
        </p:nvSpPr>
        <p:spPr>
          <a:xfrm>
            <a:off x="5476754" y="5829909"/>
            <a:ext cx="1543292" cy="363946"/>
          </a:xfrm>
          <a:prstGeom prst="rect">
            <a:avLst/>
          </a:prstGeom>
          <a:noFill/>
        </p:spPr>
        <p:txBody>
          <a:bodyPr wrap="square" rtlCol="0">
            <a:spAutoFit/>
          </a:bodyPr>
          <a:lstStyle/>
          <a:p>
            <a:r>
              <a:rPr lang="en-US"/>
              <a:t>3. Callbacks</a:t>
            </a:r>
            <a:endParaRPr lang="en-SE"/>
          </a:p>
        </p:txBody>
      </p:sp>
      <p:sp>
        <p:nvSpPr>
          <p:cNvPr id="21" name="Isosceles Triangle 20">
            <a:extLst>
              <a:ext uri="{FF2B5EF4-FFF2-40B4-BE49-F238E27FC236}">
                <a16:creationId xmlns:a16="http://schemas.microsoft.com/office/drawing/2014/main" id="{C61F8D80-CA7E-3E3E-2733-99C29626A2F9}"/>
              </a:ext>
            </a:extLst>
          </p:cNvPr>
          <p:cNvSpPr/>
          <p:nvPr/>
        </p:nvSpPr>
        <p:spPr>
          <a:xfrm>
            <a:off x="7174255" y="3186638"/>
            <a:ext cx="1729852" cy="1088020"/>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Entra tenant</a:t>
            </a:r>
          </a:p>
          <a:p>
            <a:pPr algn="ctr"/>
            <a:endParaRPr lang="en-SE"/>
          </a:p>
        </p:txBody>
      </p:sp>
      <p:cxnSp>
        <p:nvCxnSpPr>
          <p:cNvPr id="24" name="Connector: Elbow 23">
            <a:extLst>
              <a:ext uri="{FF2B5EF4-FFF2-40B4-BE49-F238E27FC236}">
                <a16:creationId xmlns:a16="http://schemas.microsoft.com/office/drawing/2014/main" id="{08E746E6-5CB6-71F5-0AF9-1B8AEB6BE78A}"/>
              </a:ext>
            </a:extLst>
          </p:cNvPr>
          <p:cNvCxnSpPr>
            <a:cxnSpLocks/>
            <a:stCxn id="6" idx="0"/>
            <a:endCxn id="21" idx="1"/>
          </p:cNvCxnSpPr>
          <p:nvPr/>
        </p:nvCxnSpPr>
        <p:spPr>
          <a:xfrm rot="5400000" flipH="1" flipV="1">
            <a:off x="5346505" y="2294458"/>
            <a:ext cx="824022" cy="3696403"/>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C8CDAC6F-E9C5-44B6-4FB3-9CFDB6420D7F}"/>
              </a:ext>
            </a:extLst>
          </p:cNvPr>
          <p:cNvSpPr txBox="1"/>
          <p:nvPr/>
        </p:nvSpPr>
        <p:spPr>
          <a:xfrm>
            <a:off x="4687749" y="3410691"/>
            <a:ext cx="2486506" cy="363946"/>
          </a:xfrm>
          <a:prstGeom prst="rect">
            <a:avLst/>
          </a:prstGeom>
          <a:noFill/>
        </p:spPr>
        <p:txBody>
          <a:bodyPr wrap="square" rtlCol="0">
            <a:spAutoFit/>
          </a:bodyPr>
          <a:lstStyle/>
          <a:p>
            <a:r>
              <a:rPr lang="en-US"/>
              <a:t>1. Acquire access token</a:t>
            </a:r>
            <a:endParaRPr lang="en-SE"/>
          </a:p>
        </p:txBody>
      </p:sp>
      <p:sp>
        <p:nvSpPr>
          <p:cNvPr id="27" name="Content Placeholder 2">
            <a:extLst>
              <a:ext uri="{FF2B5EF4-FFF2-40B4-BE49-F238E27FC236}">
                <a16:creationId xmlns:a16="http://schemas.microsoft.com/office/drawing/2014/main" id="{63D3AD7E-CD19-B2D3-5204-1D11B11D86D4}"/>
              </a:ext>
            </a:extLst>
          </p:cNvPr>
          <p:cNvSpPr>
            <a:spLocks noGrp="1"/>
          </p:cNvSpPr>
          <p:nvPr>
            <p:ph idx="1"/>
          </p:nvPr>
        </p:nvSpPr>
        <p:spPr>
          <a:xfrm>
            <a:off x="838200" y="1180162"/>
            <a:ext cx="10515600" cy="4351338"/>
          </a:xfrm>
        </p:spPr>
        <p:txBody>
          <a:bodyPr>
            <a:normAutofit/>
          </a:bodyPr>
          <a:lstStyle/>
          <a:p>
            <a:r>
              <a:rPr lang="en-US" sz="2400"/>
              <a:t>REST API</a:t>
            </a:r>
          </a:p>
          <a:p>
            <a:r>
              <a:rPr lang="en-US" sz="2400"/>
              <a:t>Requires authentication from your Entra tenant</a:t>
            </a:r>
          </a:p>
          <a:p>
            <a:pPr lvl="1"/>
            <a:r>
              <a:rPr lang="en-US" sz="2000"/>
              <a:t>Your app needs and access token with permission to call APIs</a:t>
            </a:r>
          </a:p>
          <a:p>
            <a:r>
              <a:rPr lang="en-US" sz="2400"/>
              <a:t>Your callback endpoints must be reachable from Azure Cloud platform </a:t>
            </a:r>
            <a:endParaRPr lang="en-SE" sz="2400"/>
          </a:p>
        </p:txBody>
      </p:sp>
      <p:cxnSp>
        <p:nvCxnSpPr>
          <p:cNvPr id="28" name="Straight Arrow Connector 27">
            <a:extLst>
              <a:ext uri="{FF2B5EF4-FFF2-40B4-BE49-F238E27FC236}">
                <a16:creationId xmlns:a16="http://schemas.microsoft.com/office/drawing/2014/main" id="{EA5A1485-9872-AED9-9BAC-84CABBFDC72B}"/>
              </a:ext>
            </a:extLst>
          </p:cNvPr>
          <p:cNvCxnSpPr>
            <a:cxnSpLocks/>
          </p:cNvCxnSpPr>
          <p:nvPr/>
        </p:nvCxnSpPr>
        <p:spPr>
          <a:xfrm flipH="1">
            <a:off x="4923099" y="5289630"/>
            <a:ext cx="2025569" cy="0"/>
          </a:xfrm>
          <a:prstGeom prst="straightConnector1">
            <a:avLst/>
          </a:prstGeom>
          <a:ln>
            <a:tailEnd type="triangle" w="lg" len="lg"/>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29DB043-E1F8-CB0E-166B-C27DC8417296}"/>
              </a:ext>
            </a:extLst>
          </p:cNvPr>
          <p:cNvSpPr txBox="1"/>
          <p:nvPr/>
        </p:nvSpPr>
        <p:spPr>
          <a:xfrm>
            <a:off x="5424669" y="5263417"/>
            <a:ext cx="1785394" cy="363946"/>
          </a:xfrm>
          <a:prstGeom prst="rect">
            <a:avLst/>
          </a:prstGeom>
          <a:noFill/>
        </p:spPr>
        <p:txBody>
          <a:bodyPr wrap="square" rtlCol="0">
            <a:spAutoFit/>
          </a:bodyPr>
          <a:lstStyle/>
          <a:p>
            <a:r>
              <a:rPr lang="en-US"/>
              <a:t>3. </a:t>
            </a:r>
            <a:r>
              <a:rPr lang="en-US" err="1"/>
              <a:t>request_uri</a:t>
            </a:r>
            <a:endParaRPr lang="en-SE"/>
          </a:p>
        </p:txBody>
      </p:sp>
      <p:pic>
        <p:nvPicPr>
          <p:cNvPr id="3" name="Picture 2">
            <a:hlinkClick r:id="" action="ppaction://noaction"/>
            <a:extLst>
              <a:ext uri="{FF2B5EF4-FFF2-40B4-BE49-F238E27FC236}">
                <a16:creationId xmlns:a16="http://schemas.microsoft.com/office/drawing/2014/main" id="{7CA44D5E-2F4B-2473-52F9-72506031C246}"/>
              </a:ext>
            </a:extLst>
          </p:cNvPr>
          <p:cNvPicPr>
            <a:picLocks noChangeAspect="1"/>
          </p:cNvPicPr>
          <p:nvPr/>
        </p:nvPicPr>
        <p:blipFill>
          <a:blip r:embed="rId2"/>
          <a:stretch>
            <a:fillRect/>
          </a:stretch>
        </p:blipFill>
        <p:spPr>
          <a:xfrm>
            <a:off x="1197686" y="4435000"/>
            <a:ext cx="635759" cy="1237880"/>
          </a:xfrm>
          <a:prstGeom prst="rect">
            <a:avLst/>
          </a:prstGeom>
        </p:spPr>
      </p:pic>
      <p:sp>
        <p:nvSpPr>
          <p:cNvPr id="11" name="Freeform: Shape 10">
            <a:extLst>
              <a:ext uri="{FF2B5EF4-FFF2-40B4-BE49-F238E27FC236}">
                <a16:creationId xmlns:a16="http://schemas.microsoft.com/office/drawing/2014/main" id="{DAA8839C-5B77-B694-D9FA-B84CC86360AE}"/>
              </a:ext>
            </a:extLst>
          </p:cNvPr>
          <p:cNvSpPr/>
          <p:nvPr/>
        </p:nvSpPr>
        <p:spPr>
          <a:xfrm>
            <a:off x="1805651" y="4143501"/>
            <a:ext cx="5254906" cy="474798"/>
          </a:xfrm>
          <a:custGeom>
            <a:avLst/>
            <a:gdLst>
              <a:gd name="connsiteX0" fmla="*/ 5254906 w 5254906"/>
              <a:gd name="connsiteY0" fmla="*/ 474798 h 474798"/>
              <a:gd name="connsiteX1" fmla="*/ 2615878 w 5254906"/>
              <a:gd name="connsiteY1" fmla="*/ 236 h 474798"/>
              <a:gd name="connsiteX2" fmla="*/ 0 w 5254906"/>
              <a:gd name="connsiteY2" fmla="*/ 405350 h 474798"/>
              <a:gd name="connsiteX3" fmla="*/ 0 w 5254906"/>
              <a:gd name="connsiteY3" fmla="*/ 405350 h 474798"/>
            </a:gdLst>
            <a:ahLst/>
            <a:cxnLst>
              <a:cxn ang="0">
                <a:pos x="connsiteX0" y="connsiteY0"/>
              </a:cxn>
              <a:cxn ang="0">
                <a:pos x="connsiteX1" y="connsiteY1"/>
              </a:cxn>
              <a:cxn ang="0">
                <a:pos x="connsiteX2" y="connsiteY2"/>
              </a:cxn>
              <a:cxn ang="0">
                <a:pos x="connsiteX3" y="connsiteY3"/>
              </a:cxn>
            </a:cxnLst>
            <a:rect l="l" t="t" r="r" b="b"/>
            <a:pathLst>
              <a:path w="5254906" h="474798">
                <a:moveTo>
                  <a:pt x="5254906" y="474798"/>
                </a:moveTo>
                <a:cubicBezTo>
                  <a:pt x="4373301" y="243304"/>
                  <a:pt x="3491696" y="11811"/>
                  <a:pt x="2615878" y="236"/>
                </a:cubicBezTo>
                <a:cubicBezTo>
                  <a:pt x="1740060" y="-11339"/>
                  <a:pt x="0" y="405350"/>
                  <a:pt x="0" y="405350"/>
                </a:cubicBezTo>
                <a:lnTo>
                  <a:pt x="0" y="405350"/>
                </a:lnTo>
              </a:path>
            </a:pathLst>
          </a:custGeom>
          <a:noFill/>
          <a:ln>
            <a:solidFill>
              <a:schemeClr val="accent1"/>
            </a:solidFill>
            <a:prstDash val="sysDash"/>
            <a:headEnd type="triangle" w="lg" len="lg"/>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cxnSp>
        <p:nvCxnSpPr>
          <p:cNvPr id="12" name="Straight Arrow Connector 11">
            <a:extLst>
              <a:ext uri="{FF2B5EF4-FFF2-40B4-BE49-F238E27FC236}">
                <a16:creationId xmlns:a16="http://schemas.microsoft.com/office/drawing/2014/main" id="{9D1B6119-EB2F-6FDA-515A-311459E1753F}"/>
              </a:ext>
            </a:extLst>
          </p:cNvPr>
          <p:cNvCxnSpPr>
            <a:cxnSpLocks/>
            <a:stCxn id="6" idx="1"/>
          </p:cNvCxnSpPr>
          <p:nvPr/>
        </p:nvCxnSpPr>
        <p:spPr>
          <a:xfrm flipH="1" flipV="1">
            <a:off x="1805651" y="5089034"/>
            <a:ext cx="1091879" cy="9647"/>
          </a:xfrm>
          <a:prstGeom prst="straightConnector1">
            <a:avLst/>
          </a:prstGeom>
          <a:ln>
            <a:prstDash val="sysDash"/>
            <a:tailEnd type="triangle" w="lg"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295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6" grpId="0"/>
      <p:bldP spid="27" grpId="0" uiExpand="1" build="p"/>
      <p:bldP spid="29" grpId="0"/>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EBEF7-95B2-2F47-AED3-13ECBE678941}"/>
              </a:ext>
            </a:extLst>
          </p:cNvPr>
          <p:cNvSpPr>
            <a:spLocks noGrp="1"/>
          </p:cNvSpPr>
          <p:nvPr>
            <p:ph type="title"/>
          </p:nvPr>
        </p:nvSpPr>
        <p:spPr>
          <a:xfrm>
            <a:off x="148447" y="106724"/>
            <a:ext cx="11609444" cy="553998"/>
          </a:xfrm>
        </p:spPr>
        <p:txBody>
          <a:bodyPr/>
          <a:lstStyle/>
          <a:p>
            <a:r>
              <a:rPr lang="en-US"/>
              <a:t>Sequence Flow – Helpdesk Verifier with FaceCheck</a:t>
            </a:r>
          </a:p>
        </p:txBody>
      </p:sp>
      <p:sp>
        <p:nvSpPr>
          <p:cNvPr id="4" name="Rectangle 3">
            <a:extLst>
              <a:ext uri="{FF2B5EF4-FFF2-40B4-BE49-F238E27FC236}">
                <a16:creationId xmlns:a16="http://schemas.microsoft.com/office/drawing/2014/main" id="{0EF77011-8AC0-9109-176A-1A8F0FE739EB}"/>
              </a:ext>
            </a:extLst>
          </p:cNvPr>
          <p:cNvSpPr>
            <a:spLocks/>
          </p:cNvSpPr>
          <p:nvPr/>
        </p:nvSpPr>
        <p:spPr bwMode="auto">
          <a:xfrm>
            <a:off x="469296" y="1056138"/>
            <a:ext cx="1094873" cy="715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User </a:t>
            </a:r>
          </a:p>
        </p:txBody>
      </p:sp>
      <p:sp>
        <p:nvSpPr>
          <p:cNvPr id="5" name="Rectangle 4">
            <a:extLst>
              <a:ext uri="{FF2B5EF4-FFF2-40B4-BE49-F238E27FC236}">
                <a16:creationId xmlns:a16="http://schemas.microsoft.com/office/drawing/2014/main" id="{C80EED95-AA78-08C3-65B0-C4AD2682FD1B}"/>
              </a:ext>
            </a:extLst>
          </p:cNvPr>
          <p:cNvSpPr>
            <a:spLocks/>
          </p:cNvSpPr>
          <p:nvPr/>
        </p:nvSpPr>
        <p:spPr bwMode="auto">
          <a:xfrm>
            <a:off x="1846269" y="1050117"/>
            <a:ext cx="1924332" cy="715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Authenticator</a:t>
            </a:r>
          </a:p>
        </p:txBody>
      </p:sp>
      <p:sp>
        <p:nvSpPr>
          <p:cNvPr id="6" name="Rectangle 5">
            <a:extLst>
              <a:ext uri="{FF2B5EF4-FFF2-40B4-BE49-F238E27FC236}">
                <a16:creationId xmlns:a16="http://schemas.microsoft.com/office/drawing/2014/main" id="{A399240D-BD5A-0DC2-380C-CB3E842F12A1}"/>
              </a:ext>
            </a:extLst>
          </p:cNvPr>
          <p:cNvSpPr>
            <a:spLocks/>
          </p:cNvSpPr>
          <p:nvPr/>
        </p:nvSpPr>
        <p:spPr bwMode="auto">
          <a:xfrm>
            <a:off x="4052701" y="1050116"/>
            <a:ext cx="1924332" cy="7158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Verifier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(ITSM /Ticketing tool)</a:t>
            </a:r>
          </a:p>
        </p:txBody>
      </p:sp>
      <p:sp>
        <p:nvSpPr>
          <p:cNvPr id="8" name="Rectangle 7">
            <a:extLst>
              <a:ext uri="{FF2B5EF4-FFF2-40B4-BE49-F238E27FC236}">
                <a16:creationId xmlns:a16="http://schemas.microsoft.com/office/drawing/2014/main" id="{EF03D17F-CE27-D37C-15DC-46F01D984BF7}"/>
              </a:ext>
            </a:extLst>
          </p:cNvPr>
          <p:cNvSpPr>
            <a:spLocks/>
          </p:cNvSpPr>
          <p:nvPr/>
        </p:nvSpPr>
        <p:spPr bwMode="auto">
          <a:xfrm>
            <a:off x="8465564" y="1050115"/>
            <a:ext cx="3415789" cy="6842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Entra Verified ID</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DED9BCC2-4FFD-B1B7-160B-37ABD84B9A41}"/>
              </a:ext>
            </a:extLst>
          </p:cNvPr>
          <p:cNvCxnSpPr>
            <a:cxnSpLocks/>
            <a:stCxn id="4" idx="2"/>
          </p:cNvCxnSpPr>
          <p:nvPr/>
        </p:nvCxnSpPr>
        <p:spPr>
          <a:xfrm flipH="1">
            <a:off x="1016732" y="1772017"/>
            <a:ext cx="1" cy="3994484"/>
          </a:xfrm>
          <a:prstGeom prst="line">
            <a:avLst/>
          </a:prstGeom>
          <a:ln w="28575" cap="flat" cmpd="sng" algn="ctr">
            <a:solidFill>
              <a:srgbClr val="A6A6A6">
                <a:alpha val="6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3741AFF6-80FD-F515-4C8A-AD26A8AF8801}"/>
              </a:ext>
            </a:extLst>
          </p:cNvPr>
          <p:cNvCxnSpPr>
            <a:cxnSpLocks/>
          </p:cNvCxnSpPr>
          <p:nvPr/>
        </p:nvCxnSpPr>
        <p:spPr>
          <a:xfrm flipH="1">
            <a:off x="5014865" y="1765996"/>
            <a:ext cx="1" cy="3874174"/>
          </a:xfrm>
          <a:prstGeom prst="line">
            <a:avLst/>
          </a:prstGeom>
          <a:ln w="28575" cap="flat" cmpd="sng" algn="ctr">
            <a:solidFill>
              <a:srgbClr val="A6A6A6">
                <a:alpha val="6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AFBB44A9-BE76-59D6-5EB4-AF30D6BA55BC}"/>
              </a:ext>
            </a:extLst>
          </p:cNvPr>
          <p:cNvCxnSpPr>
            <a:cxnSpLocks/>
          </p:cNvCxnSpPr>
          <p:nvPr/>
        </p:nvCxnSpPr>
        <p:spPr>
          <a:xfrm flipH="1">
            <a:off x="9427726" y="1765992"/>
            <a:ext cx="1" cy="3874174"/>
          </a:xfrm>
          <a:prstGeom prst="line">
            <a:avLst/>
          </a:prstGeom>
          <a:ln w="28575" cap="flat" cmpd="sng" algn="ctr">
            <a:solidFill>
              <a:srgbClr val="A6A6A6">
                <a:alpha val="6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17">
            <a:extLst>
              <a:ext uri="{FF2B5EF4-FFF2-40B4-BE49-F238E27FC236}">
                <a16:creationId xmlns:a16="http://schemas.microsoft.com/office/drawing/2014/main" id="{B309545F-A93A-EA50-7D78-637F50AECA63}"/>
              </a:ext>
            </a:extLst>
          </p:cNvPr>
          <p:cNvCxnSpPr>
            <a:cxnSpLocks/>
          </p:cNvCxnSpPr>
          <p:nvPr/>
        </p:nvCxnSpPr>
        <p:spPr>
          <a:xfrm flipH="1">
            <a:off x="11298637" y="1765992"/>
            <a:ext cx="1" cy="3874174"/>
          </a:xfrm>
          <a:prstGeom prst="line">
            <a:avLst/>
          </a:prstGeom>
          <a:ln w="28575" cap="flat" cmpd="sng" algn="ctr">
            <a:solidFill>
              <a:srgbClr val="A6A6A6">
                <a:alpha val="6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ECA98A6B-646A-8BF4-88EA-EFBD978A3305}"/>
              </a:ext>
            </a:extLst>
          </p:cNvPr>
          <p:cNvCxnSpPr>
            <a:cxnSpLocks/>
          </p:cNvCxnSpPr>
          <p:nvPr/>
        </p:nvCxnSpPr>
        <p:spPr>
          <a:xfrm flipH="1">
            <a:off x="2808429" y="1765992"/>
            <a:ext cx="1" cy="3994484"/>
          </a:xfrm>
          <a:prstGeom prst="line">
            <a:avLst/>
          </a:prstGeom>
          <a:ln w="28575" cap="flat" cmpd="sng" algn="ctr">
            <a:solidFill>
              <a:srgbClr val="A6A6A6">
                <a:alpha val="60000"/>
              </a:srgb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Straight Arrow Connector 20">
            <a:extLst>
              <a:ext uri="{FF2B5EF4-FFF2-40B4-BE49-F238E27FC236}">
                <a16:creationId xmlns:a16="http://schemas.microsoft.com/office/drawing/2014/main" id="{8E681298-890C-41AF-DAF0-28B9ADBFC59E}"/>
              </a:ext>
            </a:extLst>
          </p:cNvPr>
          <p:cNvCxnSpPr>
            <a:cxnSpLocks/>
          </p:cNvCxnSpPr>
          <p:nvPr/>
        </p:nvCxnSpPr>
        <p:spPr>
          <a:xfrm>
            <a:off x="1016732" y="2144996"/>
            <a:ext cx="3998133"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TextBox 22">
            <a:extLst>
              <a:ext uri="{FF2B5EF4-FFF2-40B4-BE49-F238E27FC236}">
                <a16:creationId xmlns:a16="http://schemas.microsoft.com/office/drawing/2014/main" id="{C8BAD16C-AB58-6B1D-690D-BE5C970546CD}"/>
              </a:ext>
            </a:extLst>
          </p:cNvPr>
          <p:cNvSpPr txBox="1">
            <a:spLocks/>
          </p:cNvSpPr>
          <p:nvPr/>
        </p:nvSpPr>
        <p:spPr>
          <a:xfrm>
            <a:off x="1165116" y="1825468"/>
            <a:ext cx="3512733" cy="5078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 User visits website and initiates the helpdesk request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by clicking a button</a:t>
            </a:r>
          </a:p>
        </p:txBody>
      </p:sp>
      <p:cxnSp>
        <p:nvCxnSpPr>
          <p:cNvPr id="24" name="Straight Arrow Connector 23">
            <a:extLst>
              <a:ext uri="{FF2B5EF4-FFF2-40B4-BE49-F238E27FC236}">
                <a16:creationId xmlns:a16="http://schemas.microsoft.com/office/drawing/2014/main" id="{DDDC230D-F9DB-AC37-2609-AF323E48D5A8}"/>
              </a:ext>
            </a:extLst>
          </p:cNvPr>
          <p:cNvCxnSpPr>
            <a:cxnSpLocks/>
          </p:cNvCxnSpPr>
          <p:nvPr/>
        </p:nvCxnSpPr>
        <p:spPr>
          <a:xfrm>
            <a:off x="5014865" y="2398996"/>
            <a:ext cx="4358511"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a:extLst>
              <a:ext uri="{FF2B5EF4-FFF2-40B4-BE49-F238E27FC236}">
                <a16:creationId xmlns:a16="http://schemas.microsoft.com/office/drawing/2014/main" id="{D0C8DF62-055B-4350-E821-1F6E35FE907F}"/>
              </a:ext>
            </a:extLst>
          </p:cNvPr>
          <p:cNvSpPr txBox="1">
            <a:spLocks/>
          </p:cNvSpPr>
          <p:nvPr/>
        </p:nvSpPr>
        <p:spPr>
          <a:xfrm>
            <a:off x="5287280" y="2022147"/>
            <a:ext cx="2215350" cy="33855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2. Create presentation request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(Require VID, Require FaceCheck)</a:t>
            </a:r>
          </a:p>
        </p:txBody>
      </p:sp>
      <p:grpSp>
        <p:nvGrpSpPr>
          <p:cNvPr id="66" name="Group 65">
            <a:extLst>
              <a:ext uri="{FF2B5EF4-FFF2-40B4-BE49-F238E27FC236}">
                <a16:creationId xmlns:a16="http://schemas.microsoft.com/office/drawing/2014/main" id="{4C818C00-E1F3-9255-2334-0F9DE0F030D3}"/>
              </a:ext>
            </a:extLst>
          </p:cNvPr>
          <p:cNvGrpSpPr>
            <a:grpSpLocks/>
          </p:cNvGrpSpPr>
          <p:nvPr/>
        </p:nvGrpSpPr>
        <p:grpSpPr>
          <a:xfrm>
            <a:off x="9427726" y="2496967"/>
            <a:ext cx="614686" cy="272554"/>
            <a:chOff x="9546693" y="3004934"/>
            <a:chExt cx="780221" cy="232229"/>
          </a:xfrm>
        </p:grpSpPr>
        <p:cxnSp>
          <p:nvCxnSpPr>
            <p:cNvPr id="59" name="Straight Arrow Connector 58">
              <a:extLst>
                <a:ext uri="{FF2B5EF4-FFF2-40B4-BE49-F238E27FC236}">
                  <a16:creationId xmlns:a16="http://schemas.microsoft.com/office/drawing/2014/main" id="{95E53457-2A11-06A1-595D-5E36F676E097}"/>
                </a:ext>
              </a:extLst>
            </p:cNvPr>
            <p:cNvCxnSpPr>
              <a:cxnSpLocks/>
            </p:cNvCxnSpPr>
            <p:nvPr/>
          </p:nvCxnSpPr>
          <p:spPr>
            <a:xfrm flipH="1">
              <a:off x="9815207" y="3237163"/>
              <a:ext cx="511707"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61" name="Straight Arrow Connector 60">
              <a:extLst>
                <a:ext uri="{FF2B5EF4-FFF2-40B4-BE49-F238E27FC236}">
                  <a16:creationId xmlns:a16="http://schemas.microsoft.com/office/drawing/2014/main" id="{E4233FCA-7CFE-7871-EB41-4DFF92C85B49}"/>
                </a:ext>
              </a:extLst>
            </p:cNvPr>
            <p:cNvCxnSpPr>
              <a:cxnSpLocks/>
            </p:cNvCxnSpPr>
            <p:nvPr/>
          </p:nvCxnSpPr>
          <p:spPr>
            <a:xfrm flipH="1">
              <a:off x="9546693" y="3004934"/>
              <a:ext cx="780221" cy="0"/>
            </a:xfrm>
            <a:prstGeom prst="straightConnector1">
              <a:avLst/>
            </a:prstGeom>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5" name="Straight Connector 64">
              <a:extLst>
                <a:ext uri="{FF2B5EF4-FFF2-40B4-BE49-F238E27FC236}">
                  <a16:creationId xmlns:a16="http://schemas.microsoft.com/office/drawing/2014/main" id="{A1434004-9263-50DC-F89C-8FCB13EEBFAA}"/>
                </a:ext>
              </a:extLst>
            </p:cNvPr>
            <p:cNvCxnSpPr>
              <a:cxnSpLocks/>
            </p:cNvCxnSpPr>
            <p:nvPr/>
          </p:nvCxnSpPr>
          <p:spPr>
            <a:xfrm>
              <a:off x="10326914" y="3004934"/>
              <a:ext cx="0" cy="232229"/>
            </a:xfrm>
            <a:prstGeom prst="line">
              <a:avLst/>
            </a:prstGeom>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67" name="TextBox 66">
            <a:extLst>
              <a:ext uri="{FF2B5EF4-FFF2-40B4-BE49-F238E27FC236}">
                <a16:creationId xmlns:a16="http://schemas.microsoft.com/office/drawing/2014/main" id="{55B24927-CF39-2DE3-4728-67B8654F7BE3}"/>
              </a:ext>
            </a:extLst>
          </p:cNvPr>
          <p:cNvSpPr txBox="1">
            <a:spLocks/>
          </p:cNvSpPr>
          <p:nvPr/>
        </p:nvSpPr>
        <p:spPr>
          <a:xfrm>
            <a:off x="9563746" y="2098480"/>
            <a:ext cx="1566200"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3. Create presentation &amp; Generate QR Code</a:t>
            </a:r>
          </a:p>
        </p:txBody>
      </p:sp>
      <p:cxnSp>
        <p:nvCxnSpPr>
          <p:cNvPr id="68" name="Straight Arrow Connector 67">
            <a:extLst>
              <a:ext uri="{FF2B5EF4-FFF2-40B4-BE49-F238E27FC236}">
                <a16:creationId xmlns:a16="http://schemas.microsoft.com/office/drawing/2014/main" id="{86A474CC-20E0-9892-02DD-E4F76BB87CAD}"/>
              </a:ext>
            </a:extLst>
          </p:cNvPr>
          <p:cNvCxnSpPr>
            <a:cxnSpLocks/>
          </p:cNvCxnSpPr>
          <p:nvPr/>
        </p:nvCxnSpPr>
        <p:spPr>
          <a:xfrm>
            <a:off x="5060786" y="2928444"/>
            <a:ext cx="4358511" cy="0"/>
          </a:xfrm>
          <a:prstGeom prst="straightConnector1">
            <a:avLst/>
          </a:prstGeom>
          <a:ln w="1270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69" name="TextBox 68">
            <a:extLst>
              <a:ext uri="{FF2B5EF4-FFF2-40B4-BE49-F238E27FC236}">
                <a16:creationId xmlns:a16="http://schemas.microsoft.com/office/drawing/2014/main" id="{F98C92A9-AC77-35E8-CCA2-EA4D7D69FB9E}"/>
              </a:ext>
            </a:extLst>
          </p:cNvPr>
          <p:cNvSpPr txBox="1">
            <a:spLocks/>
          </p:cNvSpPr>
          <p:nvPr/>
        </p:nvSpPr>
        <p:spPr>
          <a:xfrm>
            <a:off x="7559523" y="2708754"/>
            <a:ext cx="1732847"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4. Response with QR Code</a:t>
            </a:r>
          </a:p>
        </p:txBody>
      </p:sp>
      <p:sp>
        <p:nvSpPr>
          <p:cNvPr id="70" name="Rectangle 69">
            <a:extLst>
              <a:ext uri="{FF2B5EF4-FFF2-40B4-BE49-F238E27FC236}">
                <a16:creationId xmlns:a16="http://schemas.microsoft.com/office/drawing/2014/main" id="{363219FD-B6ED-EDFC-9875-EB018F134BB8}"/>
              </a:ext>
            </a:extLst>
          </p:cNvPr>
          <p:cNvSpPr>
            <a:spLocks/>
          </p:cNvSpPr>
          <p:nvPr/>
        </p:nvSpPr>
        <p:spPr bwMode="auto">
          <a:xfrm>
            <a:off x="570896" y="3051570"/>
            <a:ext cx="4881090" cy="22668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User scans QR in Authenticator</a:t>
            </a:r>
          </a:p>
        </p:txBody>
      </p:sp>
      <p:cxnSp>
        <p:nvCxnSpPr>
          <p:cNvPr id="12" name="Straight Arrow Connector 11">
            <a:extLst>
              <a:ext uri="{FF2B5EF4-FFF2-40B4-BE49-F238E27FC236}">
                <a16:creationId xmlns:a16="http://schemas.microsoft.com/office/drawing/2014/main" id="{2D34718A-37BE-E3C9-0FF5-568EB3AB2036}"/>
              </a:ext>
            </a:extLst>
          </p:cNvPr>
          <p:cNvCxnSpPr>
            <a:cxnSpLocks/>
          </p:cNvCxnSpPr>
          <p:nvPr/>
        </p:nvCxnSpPr>
        <p:spPr>
          <a:xfrm>
            <a:off x="2835609" y="3546982"/>
            <a:ext cx="6592117" cy="0"/>
          </a:xfrm>
          <a:prstGeom prst="straightConnector1">
            <a:avLst/>
          </a:prstGeom>
          <a:ln w="1270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2BDBDA8D-C3B8-A6E5-4759-FC38F5A215C8}"/>
              </a:ext>
            </a:extLst>
          </p:cNvPr>
          <p:cNvSpPr txBox="1">
            <a:spLocks/>
          </p:cNvSpPr>
          <p:nvPr/>
        </p:nvSpPr>
        <p:spPr>
          <a:xfrm>
            <a:off x="2867981" y="3355193"/>
            <a:ext cx="6222857"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5. Requests for VID (</a:t>
            </a:r>
            <a:r>
              <a:rPr kumimoji="0" lang="en-US" sz="1100" b="1" i="0" u="none" strike="noStrike" kern="1200" cap="none" spc="0" normalizeH="0" baseline="0" noProof="0" err="1">
                <a:ln>
                  <a:noFill/>
                </a:ln>
                <a:solidFill>
                  <a:srgbClr val="000000"/>
                </a:solidFill>
                <a:effectLst/>
                <a:uLnTx/>
                <a:uFillTx/>
                <a:latin typeface="Segoe UI"/>
                <a:ea typeface="+mn-ea"/>
                <a:cs typeface="+mn-cs"/>
              </a:rPr>
              <a:t>VerifiedEmployee</a:t>
            </a:r>
            <a:r>
              <a:rPr kumimoji="0" lang="en-US" sz="1100" b="1" i="0" u="none" strike="noStrike" kern="1200" cap="none" spc="0" normalizeH="0" baseline="0" noProof="0">
                <a:ln>
                  <a:noFill/>
                </a:ln>
                <a:solidFill>
                  <a:srgbClr val="000000"/>
                </a:solidFill>
                <a:effectLst/>
                <a:uLnTx/>
                <a:uFillTx/>
                <a:latin typeface="Segoe UI"/>
                <a:ea typeface="+mn-ea"/>
                <a:cs typeface="+mn-cs"/>
              </a:rPr>
              <a:t> OR </a:t>
            </a:r>
            <a:r>
              <a:rPr kumimoji="0" lang="en-US" sz="1100" b="1" i="0" u="none" strike="noStrike" kern="1200" cap="none" spc="0" normalizeH="0" baseline="0" noProof="0" err="1">
                <a:ln>
                  <a:noFill/>
                </a:ln>
                <a:solidFill>
                  <a:srgbClr val="000000"/>
                </a:solidFill>
                <a:effectLst/>
                <a:uLnTx/>
                <a:uFillTx/>
                <a:latin typeface="Segoe UI"/>
                <a:ea typeface="+mn-ea"/>
                <a:cs typeface="+mn-cs"/>
              </a:rPr>
              <a:t>IdentityVerificationPartner</a:t>
            </a:r>
            <a:r>
              <a:rPr kumimoji="0" lang="en-US" sz="1100" b="1" i="0" u="none" strike="noStrike" kern="1200" cap="none" spc="0" normalizeH="0" baseline="0" noProof="0">
                <a:ln>
                  <a:noFill/>
                </a:ln>
                <a:solidFill>
                  <a:srgbClr val="000000"/>
                </a:solidFill>
                <a:effectLst/>
                <a:uLnTx/>
                <a:uFillTx/>
                <a:latin typeface="Segoe UI"/>
                <a:ea typeface="+mn-ea"/>
                <a:cs typeface="+mn-cs"/>
              </a:rPr>
              <a:t> VC) + FaceCheck (selfie)</a:t>
            </a:r>
          </a:p>
        </p:txBody>
      </p:sp>
      <p:cxnSp>
        <p:nvCxnSpPr>
          <p:cNvPr id="20" name="Straight Arrow Connector 19">
            <a:extLst>
              <a:ext uri="{FF2B5EF4-FFF2-40B4-BE49-F238E27FC236}">
                <a16:creationId xmlns:a16="http://schemas.microsoft.com/office/drawing/2014/main" id="{C2498655-246B-D0B5-1784-74561B3DE334}"/>
              </a:ext>
            </a:extLst>
          </p:cNvPr>
          <p:cNvCxnSpPr>
            <a:cxnSpLocks/>
          </p:cNvCxnSpPr>
          <p:nvPr/>
        </p:nvCxnSpPr>
        <p:spPr>
          <a:xfrm>
            <a:off x="2825579" y="3892302"/>
            <a:ext cx="6592117"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2" name="TextBox 21">
            <a:extLst>
              <a:ext uri="{FF2B5EF4-FFF2-40B4-BE49-F238E27FC236}">
                <a16:creationId xmlns:a16="http://schemas.microsoft.com/office/drawing/2014/main" id="{4AAB06FE-449A-A9ED-AAE1-2557BACD28C2}"/>
              </a:ext>
            </a:extLst>
          </p:cNvPr>
          <p:cNvSpPr txBox="1">
            <a:spLocks/>
          </p:cNvSpPr>
          <p:nvPr/>
        </p:nvSpPr>
        <p:spPr>
          <a:xfrm>
            <a:off x="2857951" y="3700513"/>
            <a:ext cx="8003794"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6. Presents  VID (</a:t>
            </a:r>
            <a:r>
              <a:rPr kumimoji="0" lang="en-US" sz="1100" b="1" i="0" u="none" strike="noStrike" kern="1200" cap="none" spc="0" normalizeH="0" baseline="0" noProof="0" err="1">
                <a:ln>
                  <a:noFill/>
                </a:ln>
                <a:solidFill>
                  <a:srgbClr val="000000"/>
                </a:solidFill>
                <a:effectLst/>
                <a:uLnTx/>
                <a:uFillTx/>
                <a:latin typeface="Segoe UI"/>
                <a:ea typeface="+mn-ea"/>
                <a:cs typeface="+mn-cs"/>
              </a:rPr>
              <a:t>VerifiedEmployee</a:t>
            </a:r>
            <a:r>
              <a:rPr kumimoji="0" lang="en-US" sz="1100" b="1" i="0" u="none" strike="noStrike" kern="1200" cap="none" spc="0" normalizeH="0" baseline="0" noProof="0">
                <a:ln>
                  <a:noFill/>
                </a:ln>
                <a:solidFill>
                  <a:srgbClr val="000000"/>
                </a:solidFill>
                <a:effectLst/>
                <a:uLnTx/>
                <a:uFillTx/>
                <a:latin typeface="Segoe UI"/>
                <a:ea typeface="+mn-ea"/>
                <a:cs typeface="+mn-cs"/>
              </a:rPr>
              <a:t> OR </a:t>
            </a:r>
            <a:r>
              <a:rPr kumimoji="0" lang="en-US" sz="1100" b="1" i="0" u="none" strike="noStrike" kern="1200" cap="none" spc="0" normalizeH="0" baseline="0" noProof="0" err="1">
                <a:ln>
                  <a:noFill/>
                </a:ln>
                <a:solidFill>
                  <a:srgbClr val="000000"/>
                </a:solidFill>
                <a:effectLst/>
                <a:uLnTx/>
                <a:uFillTx/>
                <a:latin typeface="Segoe UI"/>
                <a:ea typeface="+mn-ea"/>
                <a:cs typeface="+mn-cs"/>
              </a:rPr>
              <a:t>IdentityVerificationPartner</a:t>
            </a:r>
            <a:r>
              <a:rPr kumimoji="0" lang="en-US" sz="1100" b="1" i="0" u="none" strike="noStrike" kern="1200" cap="none" spc="0" normalizeH="0" baseline="0" noProof="0">
                <a:ln>
                  <a:noFill/>
                </a:ln>
                <a:solidFill>
                  <a:srgbClr val="000000"/>
                </a:solidFill>
                <a:effectLst/>
                <a:uLnTx/>
                <a:uFillTx/>
                <a:latin typeface="Segoe UI"/>
                <a:ea typeface="+mn-ea"/>
                <a:cs typeface="+mn-cs"/>
              </a:rPr>
              <a:t> VC) + , Selfie containing n frames from liveness capture</a:t>
            </a:r>
          </a:p>
        </p:txBody>
      </p:sp>
      <p:cxnSp>
        <p:nvCxnSpPr>
          <p:cNvPr id="25" name="Straight Arrow Connector 24">
            <a:extLst>
              <a:ext uri="{FF2B5EF4-FFF2-40B4-BE49-F238E27FC236}">
                <a16:creationId xmlns:a16="http://schemas.microsoft.com/office/drawing/2014/main" id="{0FC211A0-0DD1-0D02-39F5-C966D2DAAC02}"/>
              </a:ext>
            </a:extLst>
          </p:cNvPr>
          <p:cNvCxnSpPr>
            <a:cxnSpLocks/>
          </p:cNvCxnSpPr>
          <p:nvPr/>
        </p:nvCxnSpPr>
        <p:spPr>
          <a:xfrm>
            <a:off x="9427726" y="4327945"/>
            <a:ext cx="1836305" cy="0"/>
          </a:xfrm>
          <a:prstGeom prst="straightConnector1">
            <a:avLst/>
          </a:prstGeom>
          <a:ln w="1270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8" name="TextBox 27">
            <a:extLst>
              <a:ext uri="{FF2B5EF4-FFF2-40B4-BE49-F238E27FC236}">
                <a16:creationId xmlns:a16="http://schemas.microsoft.com/office/drawing/2014/main" id="{2C28A09E-3FA0-AE60-3D51-F0B5591E37D4}"/>
              </a:ext>
            </a:extLst>
          </p:cNvPr>
          <p:cNvSpPr txBox="1">
            <a:spLocks/>
          </p:cNvSpPr>
          <p:nvPr/>
        </p:nvSpPr>
        <p:spPr>
          <a:xfrm>
            <a:off x="9596418" y="4051623"/>
            <a:ext cx="1399422"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7. FaceCheck match? </a:t>
            </a:r>
          </a:p>
        </p:txBody>
      </p:sp>
      <p:cxnSp>
        <p:nvCxnSpPr>
          <p:cNvPr id="31" name="Straight Arrow Connector 30">
            <a:extLst>
              <a:ext uri="{FF2B5EF4-FFF2-40B4-BE49-F238E27FC236}">
                <a16:creationId xmlns:a16="http://schemas.microsoft.com/office/drawing/2014/main" id="{95063AC1-3E59-4475-2036-AEA36C7DBC15}"/>
              </a:ext>
            </a:extLst>
          </p:cNvPr>
          <p:cNvCxnSpPr>
            <a:cxnSpLocks/>
          </p:cNvCxnSpPr>
          <p:nvPr/>
        </p:nvCxnSpPr>
        <p:spPr>
          <a:xfrm>
            <a:off x="9427726" y="4818361"/>
            <a:ext cx="1836305" cy="0"/>
          </a:xfrm>
          <a:prstGeom prst="straightConnector1">
            <a:avLst/>
          </a:prstGeom>
          <a:ln w="1270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32" name="TextBox 31">
            <a:extLst>
              <a:ext uri="{FF2B5EF4-FFF2-40B4-BE49-F238E27FC236}">
                <a16:creationId xmlns:a16="http://schemas.microsoft.com/office/drawing/2014/main" id="{1059BDE8-2CD7-9530-3B40-48C04706711C}"/>
              </a:ext>
            </a:extLst>
          </p:cNvPr>
          <p:cNvSpPr txBox="1">
            <a:spLocks/>
          </p:cNvSpPr>
          <p:nvPr/>
        </p:nvSpPr>
        <p:spPr>
          <a:xfrm>
            <a:off x="9482077" y="4444314"/>
            <a:ext cx="1750479" cy="2923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8. FaceCheck match result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(Confidence score)</a:t>
            </a:r>
          </a:p>
        </p:txBody>
      </p:sp>
      <p:grpSp>
        <p:nvGrpSpPr>
          <p:cNvPr id="10" name="Group 9">
            <a:extLst>
              <a:ext uri="{FF2B5EF4-FFF2-40B4-BE49-F238E27FC236}">
                <a16:creationId xmlns:a16="http://schemas.microsoft.com/office/drawing/2014/main" id="{7F4AE843-F3CB-2A54-EB68-4E9AA3988AFD}"/>
              </a:ext>
            </a:extLst>
          </p:cNvPr>
          <p:cNvGrpSpPr/>
          <p:nvPr/>
        </p:nvGrpSpPr>
        <p:grpSpPr>
          <a:xfrm>
            <a:off x="2835609" y="4844168"/>
            <a:ext cx="6579694" cy="571200"/>
            <a:chOff x="2954576" y="5352135"/>
            <a:chExt cx="6579694" cy="571200"/>
          </a:xfrm>
        </p:grpSpPr>
        <p:cxnSp>
          <p:nvCxnSpPr>
            <p:cNvPr id="33" name="Straight Arrow Connector 32">
              <a:extLst>
                <a:ext uri="{FF2B5EF4-FFF2-40B4-BE49-F238E27FC236}">
                  <a16:creationId xmlns:a16="http://schemas.microsoft.com/office/drawing/2014/main" id="{F6B4A904-E34C-7D20-29C0-BD404D5428F7}"/>
                </a:ext>
              </a:extLst>
            </p:cNvPr>
            <p:cNvCxnSpPr>
              <a:cxnSpLocks/>
            </p:cNvCxnSpPr>
            <p:nvPr/>
          </p:nvCxnSpPr>
          <p:spPr>
            <a:xfrm>
              <a:off x="5175759" y="5571825"/>
              <a:ext cx="4358511" cy="0"/>
            </a:xfrm>
            <a:prstGeom prst="straightConnector1">
              <a:avLst/>
            </a:prstGeom>
            <a:ln w="1270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34" name="TextBox 33">
              <a:extLst>
                <a:ext uri="{FF2B5EF4-FFF2-40B4-BE49-F238E27FC236}">
                  <a16:creationId xmlns:a16="http://schemas.microsoft.com/office/drawing/2014/main" id="{3D527CC1-B10D-B855-71FE-D49C92218084}"/>
                </a:ext>
              </a:extLst>
            </p:cNvPr>
            <p:cNvSpPr txBox="1">
              <a:spLocks/>
            </p:cNvSpPr>
            <p:nvPr/>
          </p:nvSpPr>
          <p:spPr>
            <a:xfrm>
              <a:off x="5918336" y="5352135"/>
              <a:ext cx="2067874"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9. VID claims, Confidence score</a:t>
              </a:r>
            </a:p>
          </p:txBody>
        </p:sp>
        <p:cxnSp>
          <p:nvCxnSpPr>
            <p:cNvPr id="35" name="Straight Arrow Connector 34">
              <a:extLst>
                <a:ext uri="{FF2B5EF4-FFF2-40B4-BE49-F238E27FC236}">
                  <a16:creationId xmlns:a16="http://schemas.microsoft.com/office/drawing/2014/main" id="{ECA52439-DD4E-513B-6B38-748640B2B33E}"/>
                </a:ext>
              </a:extLst>
            </p:cNvPr>
            <p:cNvCxnSpPr>
              <a:cxnSpLocks/>
            </p:cNvCxnSpPr>
            <p:nvPr/>
          </p:nvCxnSpPr>
          <p:spPr>
            <a:xfrm>
              <a:off x="2954576" y="5923335"/>
              <a:ext cx="6553013" cy="0"/>
            </a:xfrm>
            <a:prstGeom prst="straightConnector1">
              <a:avLst/>
            </a:prstGeom>
            <a:ln w="1270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36" name="TextBox 35">
              <a:extLst>
                <a:ext uri="{FF2B5EF4-FFF2-40B4-BE49-F238E27FC236}">
                  <a16:creationId xmlns:a16="http://schemas.microsoft.com/office/drawing/2014/main" id="{5C3F7C52-3C9B-A22C-1B1F-2A6000180E7E}"/>
                </a:ext>
              </a:extLst>
            </p:cNvPr>
            <p:cNvSpPr txBox="1">
              <a:spLocks/>
            </p:cNvSpPr>
            <p:nvPr/>
          </p:nvSpPr>
          <p:spPr>
            <a:xfrm>
              <a:off x="6447327" y="5706197"/>
              <a:ext cx="1009892"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Success/Failure</a:t>
              </a:r>
            </a:p>
          </p:txBody>
        </p:sp>
      </p:grpSp>
      <p:cxnSp>
        <p:nvCxnSpPr>
          <p:cNvPr id="38" name="Straight Arrow Connector 37">
            <a:extLst>
              <a:ext uri="{FF2B5EF4-FFF2-40B4-BE49-F238E27FC236}">
                <a16:creationId xmlns:a16="http://schemas.microsoft.com/office/drawing/2014/main" id="{6A3CC09D-E58F-C00C-6DB8-D6809109ECA5}"/>
              </a:ext>
            </a:extLst>
          </p:cNvPr>
          <p:cNvCxnSpPr>
            <a:cxnSpLocks/>
          </p:cNvCxnSpPr>
          <p:nvPr/>
        </p:nvCxnSpPr>
        <p:spPr>
          <a:xfrm>
            <a:off x="1061683" y="5767348"/>
            <a:ext cx="3946971" cy="0"/>
          </a:xfrm>
          <a:prstGeom prst="straightConnector1">
            <a:avLst/>
          </a:prstGeom>
          <a:ln w="12700" cap="flat" cmpd="sng" algn="ctr">
            <a:solidFill>
              <a:schemeClr val="dk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96C3D855-D554-7AD0-88BF-4B962E242411}"/>
              </a:ext>
            </a:extLst>
          </p:cNvPr>
          <p:cNvSpPr txBox="1">
            <a:spLocks/>
          </p:cNvSpPr>
          <p:nvPr/>
        </p:nvSpPr>
        <p:spPr>
          <a:xfrm>
            <a:off x="1580453" y="5774212"/>
            <a:ext cx="4551206"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10. Success/Failure sent to ITSM tool via Webhook and the ITSM takes that REST API input to do the next step</a:t>
            </a:r>
          </a:p>
        </p:txBody>
      </p:sp>
      <p:sp>
        <p:nvSpPr>
          <p:cNvPr id="7" name="TextBox 6">
            <a:extLst>
              <a:ext uri="{FF2B5EF4-FFF2-40B4-BE49-F238E27FC236}">
                <a16:creationId xmlns:a16="http://schemas.microsoft.com/office/drawing/2014/main" id="{3CBA2A23-ED42-4F2C-E8B6-508FD60C5D6F}"/>
              </a:ext>
            </a:extLst>
          </p:cNvPr>
          <p:cNvSpPr txBox="1">
            <a:spLocks/>
          </p:cNvSpPr>
          <p:nvPr/>
        </p:nvSpPr>
        <p:spPr>
          <a:xfrm>
            <a:off x="8465564" y="6502159"/>
            <a:ext cx="3726436" cy="369332"/>
          </a:xfrm>
          <a:prstGeom prst="rect">
            <a:avLst/>
          </a:prstGeom>
          <a:solidFill>
            <a:schemeClr val="accent1"/>
          </a:solidFill>
        </p:spPr>
        <p:txBody>
          <a:bodyPr wrap="square">
            <a:spAutoFit/>
          </a:bodyPr>
          <a:lstStyle/>
          <a:p>
            <a:r>
              <a:rPr lang="en-GB" b="1">
                <a:solidFill>
                  <a:schemeClr val="bg1"/>
                </a:solidFill>
              </a:rPr>
              <a:t>http://aka.ms/verifiedhelpdesk</a:t>
            </a:r>
          </a:p>
        </p:txBody>
      </p:sp>
    </p:spTree>
    <p:extLst>
      <p:ext uri="{BB962C8B-B14F-4D97-AF65-F5344CB8AC3E}">
        <p14:creationId xmlns:p14="http://schemas.microsoft.com/office/powerpoint/2010/main" val="52272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67" grpId="0"/>
      <p:bldP spid="69" grpId="0"/>
      <p:bldP spid="70" grpId="0" animBg="1"/>
      <p:bldP spid="14" grpId="0"/>
      <p:bldP spid="22" grpId="0"/>
      <p:bldP spid="28" grpId="0"/>
      <p:bldP spid="32" grpId="0"/>
      <p:bldP spid="39"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3C057E0-BD6E-ADD7-3556-45C30E92BA45}"/>
              </a:ext>
            </a:extLst>
          </p:cNvPr>
          <p:cNvSpPr/>
          <p:nvPr/>
        </p:nvSpPr>
        <p:spPr bwMode="auto">
          <a:xfrm>
            <a:off x="1062846" y="4699123"/>
            <a:ext cx="10730570" cy="2069097"/>
          </a:xfrm>
          <a:prstGeom prst="round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Placeholder 1">
            <a:extLst>
              <a:ext uri="{FF2B5EF4-FFF2-40B4-BE49-F238E27FC236}">
                <a16:creationId xmlns:a16="http://schemas.microsoft.com/office/drawing/2014/main" id="{15140901-64E6-8C43-FF18-781B2B0F8590}"/>
              </a:ext>
            </a:extLst>
          </p:cNvPr>
          <p:cNvSpPr>
            <a:spLocks noGrp="1"/>
          </p:cNvSpPr>
          <p:nvPr>
            <p:ph type="body" sz="quarter" idx="15"/>
          </p:nvPr>
        </p:nvSpPr>
        <p:spPr>
          <a:xfrm>
            <a:off x="193675" y="311250"/>
            <a:ext cx="11025187" cy="553998"/>
          </a:xfrm>
        </p:spPr>
        <p:txBody>
          <a:bodyPr>
            <a:normAutofit/>
          </a:bodyPr>
          <a:lstStyle/>
          <a:p>
            <a:r>
              <a:rPr lang="en-GB" b="0" spc="-50">
                <a:ln w="3175">
                  <a:noFill/>
                </a:ln>
                <a:latin typeface="Segoe UI Semibold"/>
                <a:cs typeface="Segoe UI" pitchFamily="34" charset="0"/>
              </a:rPr>
              <a:t>How to deploy and configure the sample?</a:t>
            </a:r>
          </a:p>
        </p:txBody>
      </p:sp>
      <p:sp>
        <p:nvSpPr>
          <p:cNvPr id="3" name="Text Placeholder 2">
            <a:extLst>
              <a:ext uri="{FF2B5EF4-FFF2-40B4-BE49-F238E27FC236}">
                <a16:creationId xmlns:a16="http://schemas.microsoft.com/office/drawing/2014/main" id="{25FB5731-31FC-EFA2-EE30-1CC18A14060C}"/>
              </a:ext>
            </a:extLst>
          </p:cNvPr>
          <p:cNvSpPr>
            <a:spLocks noGrp="1"/>
          </p:cNvSpPr>
          <p:nvPr>
            <p:ph type="body" sz="quarter" idx="19"/>
          </p:nvPr>
        </p:nvSpPr>
        <p:spPr>
          <a:xfrm>
            <a:off x="1238277" y="4818810"/>
            <a:ext cx="11129156" cy="1169850"/>
          </a:xfrm>
        </p:spPr>
        <p:txBody>
          <a:bodyPr/>
          <a:lstStyle/>
          <a:p>
            <a:r>
              <a:rPr lang="en-GB" b="1" i="0">
                <a:effectLst/>
                <a:latin typeface="Segoe UI" panose="020B0502040204020203" pitchFamily="34" charset="0"/>
                <a:cs typeface="Segoe UI" panose="020B0502040204020203" pitchFamily="34" charset="0"/>
              </a:rPr>
              <a:t>Extending the sample with Microsoft Teams</a:t>
            </a:r>
          </a:p>
          <a:p>
            <a:endParaRPr lang="en-GB">
              <a:latin typeface="Segoe UI" panose="020B0502040204020203" pitchFamily="34" charset="0"/>
              <a:cs typeface="Segoe UI" panose="020B0502040204020203" pitchFamily="34" charset="0"/>
            </a:endParaRPr>
          </a:p>
        </p:txBody>
      </p:sp>
      <p:pic>
        <p:nvPicPr>
          <p:cNvPr id="5" name="Picture 4">
            <a:extLst>
              <a:ext uri="{FF2B5EF4-FFF2-40B4-BE49-F238E27FC236}">
                <a16:creationId xmlns:a16="http://schemas.microsoft.com/office/drawing/2014/main" id="{BC09A1CB-B84E-345B-AF55-40CA37CBA314}"/>
              </a:ext>
            </a:extLst>
          </p:cNvPr>
          <p:cNvPicPr>
            <a:picLocks noChangeAspect="1"/>
          </p:cNvPicPr>
          <p:nvPr/>
        </p:nvPicPr>
        <p:blipFill>
          <a:blip r:embed="rId2"/>
          <a:stretch>
            <a:fillRect/>
          </a:stretch>
        </p:blipFill>
        <p:spPr>
          <a:xfrm>
            <a:off x="2827119" y="943966"/>
            <a:ext cx="6061068" cy="3639725"/>
          </a:xfrm>
          <a:prstGeom prst="rect">
            <a:avLst/>
          </a:prstGeom>
        </p:spPr>
      </p:pic>
      <p:graphicFrame>
        <p:nvGraphicFramePr>
          <p:cNvPr id="6" name="Table 5">
            <a:extLst>
              <a:ext uri="{FF2B5EF4-FFF2-40B4-BE49-F238E27FC236}">
                <a16:creationId xmlns:a16="http://schemas.microsoft.com/office/drawing/2014/main" id="{98C3E97D-A9A8-5E45-E394-DB2DE70A73D8}"/>
              </a:ext>
            </a:extLst>
          </p:cNvPr>
          <p:cNvGraphicFramePr>
            <a:graphicFrameLocks noGrp="1"/>
          </p:cNvGraphicFramePr>
          <p:nvPr/>
        </p:nvGraphicFramePr>
        <p:xfrm>
          <a:off x="2601128" y="6074800"/>
          <a:ext cx="5314246" cy="693420"/>
        </p:xfrm>
        <a:graphic>
          <a:graphicData uri="http://schemas.openxmlformats.org/drawingml/2006/table">
            <a:tbl>
              <a:tblPr/>
              <a:tblGrid>
                <a:gridCol w="2657123">
                  <a:extLst>
                    <a:ext uri="{9D8B030D-6E8A-4147-A177-3AD203B41FA5}">
                      <a16:colId xmlns:a16="http://schemas.microsoft.com/office/drawing/2014/main" val="3263418898"/>
                    </a:ext>
                  </a:extLst>
                </a:gridCol>
                <a:gridCol w="2657123">
                  <a:extLst>
                    <a:ext uri="{9D8B030D-6E8A-4147-A177-3AD203B41FA5}">
                      <a16:colId xmlns:a16="http://schemas.microsoft.com/office/drawing/2014/main" val="1071027952"/>
                    </a:ext>
                  </a:extLst>
                </a:gridCol>
              </a:tblGrid>
              <a:tr h="219684">
                <a:tc>
                  <a:txBody>
                    <a:bodyPr/>
                    <a:lstStyle/>
                    <a:p>
                      <a:pPr algn="ctr"/>
                      <a:r>
                        <a:rPr lang="en-GB" sz="1050" b="1">
                          <a:effectLst/>
                          <a:latin typeface="Segoe UI" panose="020B0502040204020203" pitchFamily="34" charset="0"/>
                          <a:cs typeface="Segoe UI" panose="020B0502040204020203" pitchFamily="34" charset="0"/>
                        </a:rPr>
                        <a:t>Key</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1050" b="1">
                          <a:effectLst/>
                          <a:latin typeface="Segoe UI" panose="020B0502040204020203" pitchFamily="34" charset="0"/>
                          <a:cs typeface="Segoe UI" panose="020B0502040204020203" pitchFamily="34" charset="0"/>
                        </a:rPr>
                        <a:t>Value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7923558"/>
                  </a:ext>
                </a:extLst>
              </a:tr>
              <a:tr h="222037">
                <a:tc>
                  <a:txBody>
                    <a:bodyPr/>
                    <a:lstStyle/>
                    <a:p>
                      <a:r>
                        <a:rPr lang="en-GB" sz="1000" err="1">
                          <a:effectLst/>
                          <a:latin typeface="Segoe UI" panose="020B0502040204020203" pitchFamily="34" charset="0"/>
                          <a:cs typeface="Segoe UI" panose="020B0502040204020203" pitchFamily="34" charset="0"/>
                        </a:rPr>
                        <a:t>AppSettings</a:t>
                      </a:r>
                      <a:r>
                        <a:rPr lang="en-GB" sz="1000">
                          <a:effectLst/>
                          <a:latin typeface="Segoe UI" panose="020B0502040204020203" pitchFamily="34" charset="0"/>
                          <a:cs typeface="Segoe UI" panose="020B0502040204020203" pitchFamily="34" charset="0"/>
                        </a:rPr>
                        <a:t>__</a:t>
                      </a:r>
                      <a:r>
                        <a:rPr lang="en-GB" sz="1000" err="1">
                          <a:effectLst/>
                          <a:latin typeface="Segoe UI" panose="020B0502040204020203" pitchFamily="34" charset="0"/>
                          <a:cs typeface="Segoe UI" panose="020B0502040204020203" pitchFamily="34" charset="0"/>
                        </a:rPr>
                        <a:t>UseTeamsWebhook</a:t>
                      </a:r>
                      <a:endParaRPr lang="en-GB" sz="1000">
                        <a:effectLst/>
                        <a:latin typeface="Segoe UI" panose="020B0502040204020203" pitchFamily="34" charset="0"/>
                        <a:cs typeface="Segoe UI" panose="020B0502040204020203" pitchFamily="34" charset="0"/>
                      </a:endParaRP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000">
                          <a:effectLst/>
                          <a:latin typeface="Segoe UI" panose="020B0502040204020203" pitchFamily="34" charset="0"/>
                          <a:cs typeface="Segoe UI" panose="020B0502040204020203" pitchFamily="34" charset="0"/>
                        </a:rPr>
                        <a:t>"true"</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9763788"/>
                  </a:ext>
                </a:extLst>
              </a:tr>
              <a:tr h="222037">
                <a:tc>
                  <a:txBody>
                    <a:bodyPr/>
                    <a:lstStyle/>
                    <a:p>
                      <a:r>
                        <a:rPr lang="en-GB" sz="1000">
                          <a:effectLst/>
                          <a:latin typeface="Segoe UI" panose="020B0502040204020203" pitchFamily="34" charset="0"/>
                          <a:cs typeface="Segoe UI" panose="020B0502040204020203" pitchFamily="34" charset="0"/>
                        </a:rPr>
                        <a:t>AppSettings__TeamsWebhookURL</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sz="1000" dirty="0">
                          <a:effectLst/>
                          <a:latin typeface="Segoe UI" panose="020B0502040204020203" pitchFamily="34" charset="0"/>
                          <a:cs typeface="Segoe UI" panose="020B0502040204020203" pitchFamily="34" charset="0"/>
                        </a:rPr>
                        <a:t>URL of the incoming webhook</a:t>
                      </a:r>
                    </a:p>
                  </a:txBody>
                  <a:tcPr marL="82550" marR="82550" marT="38100" marB="381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94583300"/>
                  </a:ext>
                </a:extLst>
              </a:tr>
            </a:tbl>
          </a:graphicData>
        </a:graphic>
      </p:graphicFrame>
      <p:sp>
        <p:nvSpPr>
          <p:cNvPr id="7" name="Rectangle 1">
            <a:extLst>
              <a:ext uri="{FF2B5EF4-FFF2-40B4-BE49-F238E27FC236}">
                <a16:creationId xmlns:a16="http://schemas.microsoft.com/office/drawing/2014/main" id="{FA6B79B3-B39F-6880-8C91-A01B578275FB}"/>
              </a:ext>
            </a:extLst>
          </p:cNvPr>
          <p:cNvSpPr>
            <a:spLocks noChangeArrowheads="1"/>
          </p:cNvSpPr>
          <p:nvPr/>
        </p:nvSpPr>
        <p:spPr bwMode="auto">
          <a:xfrm>
            <a:off x="1447190" y="5336937"/>
            <a:ext cx="10018712" cy="461665"/>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sample is prepared to send a message to a Microsoft Teams channel using a </a:t>
            </a:r>
            <a:r>
              <a:rPr kumimoji="0" lang="en-US" altLang="en-US" sz="12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webhook</a:t>
            </a: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To extend the sample, create an </a:t>
            </a:r>
            <a:r>
              <a:rPr kumimoji="0" lang="en-US" altLang="en-US" sz="12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incoming webhook</a:t>
            </a: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and update the app's configuration in your Azure </a:t>
            </a:r>
            <a:r>
              <a:rPr kumimoji="0" lang="en-US" alt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AppService's</a:t>
            </a:r>
            <a:r>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configuration:</a:t>
            </a:r>
            <a:endParaRPr kumimoji="0" lang="en-US" alt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533398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E1DA0-9620-64A6-40EE-040274AA4A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7CAD99-C37B-D5B7-BB0D-1A9D6703A33D}"/>
              </a:ext>
            </a:extLst>
          </p:cNvPr>
          <p:cNvSpPr>
            <a:spLocks noGrp="1"/>
          </p:cNvSpPr>
          <p:nvPr>
            <p:ph type="title"/>
          </p:nvPr>
        </p:nvSpPr>
        <p:spPr/>
        <p:txBody>
          <a:bodyPr/>
          <a:lstStyle/>
          <a:p>
            <a:r>
              <a:rPr lang="en-US" dirty="0">
                <a:solidFill>
                  <a:schemeClr val="tx1"/>
                </a:solidFill>
              </a:rPr>
              <a:t>Let’s build this sample app together</a:t>
            </a:r>
          </a:p>
        </p:txBody>
      </p:sp>
      <p:sp>
        <p:nvSpPr>
          <p:cNvPr id="3" name="TextBox 2">
            <a:extLst>
              <a:ext uri="{FF2B5EF4-FFF2-40B4-BE49-F238E27FC236}">
                <a16:creationId xmlns:a16="http://schemas.microsoft.com/office/drawing/2014/main" id="{594AD8E7-B6FA-76C2-E202-65C2D28BF6FE}"/>
              </a:ext>
            </a:extLst>
          </p:cNvPr>
          <p:cNvSpPr txBox="1"/>
          <p:nvPr/>
        </p:nvSpPr>
        <p:spPr>
          <a:xfrm>
            <a:off x="522041" y="3534406"/>
            <a:ext cx="388148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strike="noStrike" kern="1200" cap="none" spc="0" normalizeH="0" baseline="0" noProof="0" dirty="0">
                <a:ln>
                  <a:noFill/>
                </a:ln>
                <a:effectLst/>
                <a:uLnTx/>
                <a:uFillTx/>
                <a:latin typeface="Aptos" panose="020B0004020202020204"/>
                <a:ea typeface="+mn-ea"/>
                <a:cs typeface="+mn-cs"/>
              </a:rPr>
              <a:t>Steps in documentation</a:t>
            </a:r>
            <a:r>
              <a:rPr kumimoji="0" lang="en-GB" sz="1800" b="0" i="0" strike="noStrike" kern="1200" cap="none" spc="0" normalizeH="0" baseline="0" noProof="0" dirty="0">
                <a:ln>
                  <a:noFill/>
                </a:ln>
                <a:effectLst/>
                <a:uLnTx/>
                <a:uFillTx/>
                <a:latin typeface="Aptos" panose="020B0004020202020204"/>
                <a:ea typeface="+mn-ea"/>
                <a:cs typeface="+mn-cs"/>
                <a:hlinkClick r:id="rId2">
                  <a:extLst>
                    <a:ext uri="{A12FA001-AC4F-418D-AE19-62706E023703}">
                      <ahyp:hlinkClr xmlns:ahyp="http://schemas.microsoft.com/office/drawing/2018/hyperlinkcolor" val="tx"/>
                    </a:ext>
                  </a:extLst>
                </a:hlinkClick>
              </a:rPr>
              <a:t>: </a:t>
            </a:r>
            <a:r>
              <a:rPr kumimoji="0" lang="en-GB" sz="1800" b="0" i="0" u="none" strike="noStrike" kern="1200" cap="none" spc="0" normalizeH="0" baseline="0" noProof="0" dirty="0">
                <a:ln>
                  <a:noFill/>
                </a:ln>
                <a:effectLst/>
                <a:uLnTx/>
                <a:uFillTx/>
                <a:latin typeface="Aptos" panose="020B0004020202020204"/>
                <a:ea typeface="+mn-ea"/>
                <a:cs typeface="+mn-cs"/>
                <a:hlinkClick r:id="rId2">
                  <a:extLst>
                    <a:ext uri="{A12FA001-AC4F-418D-AE19-62706E023703}">
                      <ahyp:hlinkClr xmlns:ahyp="http://schemas.microsoft.com/office/drawing/2018/hyperlinkcolor" val="tx"/>
                    </a:ext>
                  </a:extLst>
                </a:hlinkClick>
              </a:rPr>
              <a:t>https://aka.ms/verifiedhelpdesk</a:t>
            </a:r>
            <a:r>
              <a:rPr kumimoji="0" lang="en-GB" sz="1800" b="0" i="0" u="none" strike="noStrike" kern="1200" cap="none" spc="0" normalizeH="0" baseline="0" noProof="0" dirty="0">
                <a:ln>
                  <a:noFill/>
                </a:ln>
                <a:effectLst/>
                <a:uLnTx/>
                <a:uFillTx/>
                <a:latin typeface="Aptos" panose="020B0004020202020204"/>
                <a:ea typeface="+mn-ea"/>
                <a:cs typeface="+mn-cs"/>
              </a:rPr>
              <a:t> </a:t>
            </a:r>
          </a:p>
        </p:txBody>
      </p:sp>
    </p:spTree>
    <p:extLst>
      <p:ext uri="{BB962C8B-B14F-4D97-AF65-F5344CB8AC3E}">
        <p14:creationId xmlns:p14="http://schemas.microsoft.com/office/powerpoint/2010/main" val="7252243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A61E7-B435-D2F2-BE76-4F6D89D6855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6373710-C3A1-5E44-692D-A011B3F00479}"/>
              </a:ext>
            </a:extLst>
          </p:cNvPr>
          <p:cNvSpPr>
            <a:spLocks noGrp="1"/>
          </p:cNvSpPr>
          <p:nvPr>
            <p:ph type="title" idx="4294967295"/>
          </p:nvPr>
        </p:nvSpPr>
        <p:spPr>
          <a:xfrm>
            <a:off x="588263" y="-619313"/>
            <a:ext cx="11018520" cy="553998"/>
          </a:xfrm>
        </p:spPr>
        <p:txBody>
          <a:bodyPr vert="horz" wrap="square" lIns="0" tIns="0" rIns="0" bIns="0" rtlCol="0" anchor="b">
            <a:spAutoFit/>
          </a:bodyPr>
          <a:lstStyle/>
          <a:p>
            <a:endParaRPr lang="en-US"/>
          </a:p>
        </p:txBody>
      </p:sp>
      <p:sp>
        <p:nvSpPr>
          <p:cNvPr id="4" name="Rectangle: Rounded Corners 3">
            <a:extLst>
              <a:ext uri="{FF2B5EF4-FFF2-40B4-BE49-F238E27FC236}">
                <a16:creationId xmlns:a16="http://schemas.microsoft.com/office/drawing/2014/main" id="{9AFBF31F-5666-9500-A506-83BF484CA0CF}"/>
              </a:ext>
              <a:ext uri="{C183D7F6-B498-43B3-948B-1728B52AA6E4}">
                <adec:decorative xmlns:adec="http://schemas.microsoft.com/office/drawing/2017/decorative" val="1"/>
              </a:ext>
            </a:extLst>
          </p:cNvPr>
          <p:cNvSpPr/>
          <p:nvPr/>
        </p:nvSpPr>
        <p:spPr bwMode="auto">
          <a:xfrm>
            <a:off x="112144" y="161387"/>
            <a:ext cx="11947584" cy="6601721"/>
          </a:xfrm>
          <a:prstGeom prst="roundRect">
            <a:avLst>
              <a:gd name="adj" fmla="val 4263"/>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Helpdesk sample deployment">
            <a:hlinkClick r:id="" action="ppaction://media"/>
            <a:extLst>
              <a:ext uri="{FF2B5EF4-FFF2-40B4-BE49-F238E27FC236}">
                <a16:creationId xmlns:a16="http://schemas.microsoft.com/office/drawing/2014/main" id="{5853DEDF-F750-146E-CF77-D3870ECAC9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58829" y="337413"/>
            <a:ext cx="11074342" cy="6183174"/>
          </a:xfrm>
          <a:prstGeom prst="rect">
            <a:avLst/>
          </a:prstGeom>
        </p:spPr>
      </p:pic>
    </p:spTree>
    <p:extLst>
      <p:ext uri="{BB962C8B-B14F-4D97-AF65-F5344CB8AC3E}">
        <p14:creationId xmlns:p14="http://schemas.microsoft.com/office/powerpoint/2010/main" val="1067354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58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6397B-0A5C-986F-BE46-4A8C892C8AED}"/>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CF51037A-1F38-D3AF-1C11-F4E8B0FAFA12}"/>
              </a:ext>
            </a:extLst>
          </p:cNvPr>
          <p:cNvSpPr>
            <a:spLocks noGrp="1"/>
          </p:cNvSpPr>
          <p:nvPr>
            <p:ph type="title"/>
          </p:nvPr>
        </p:nvSpPr>
        <p:spPr>
          <a:xfrm>
            <a:off x="422689" y="264649"/>
            <a:ext cx="11336039" cy="758022"/>
          </a:xfrm>
        </p:spPr>
        <p:txBody>
          <a:bodyPr/>
          <a:lstStyle/>
          <a:p>
            <a:r>
              <a:rPr lang="en-US" sz="3200" dirty="0"/>
              <a:t>Learnings from POCs </a:t>
            </a:r>
            <a:r>
              <a:rPr lang="en-GB" dirty="0"/>
              <a:t>and FAQs</a:t>
            </a:r>
          </a:p>
        </p:txBody>
      </p:sp>
      <p:graphicFrame>
        <p:nvGraphicFramePr>
          <p:cNvPr id="14" name="Table 13">
            <a:extLst>
              <a:ext uri="{FF2B5EF4-FFF2-40B4-BE49-F238E27FC236}">
                <a16:creationId xmlns:a16="http://schemas.microsoft.com/office/drawing/2014/main" id="{D44225F3-52DB-55E5-7819-A08A9069BBAA}"/>
              </a:ext>
            </a:extLst>
          </p:cNvPr>
          <p:cNvGraphicFramePr>
            <a:graphicFrameLocks noGrp="1"/>
          </p:cNvGraphicFramePr>
          <p:nvPr>
            <p:extLst>
              <p:ext uri="{D42A27DB-BD31-4B8C-83A1-F6EECF244321}">
                <p14:modId xmlns:p14="http://schemas.microsoft.com/office/powerpoint/2010/main" val="1199518293"/>
              </p:ext>
            </p:extLst>
          </p:nvPr>
        </p:nvGraphicFramePr>
        <p:xfrm>
          <a:off x="422689" y="1129973"/>
          <a:ext cx="11489098" cy="3243580"/>
        </p:xfrm>
        <a:graphic>
          <a:graphicData uri="http://schemas.openxmlformats.org/drawingml/2006/table">
            <a:tbl>
              <a:tblPr firstRow="1" bandRow="1">
                <a:tableStyleId>{5C22544A-7EE6-4342-B048-85BDC9FD1C3A}</a:tableStyleId>
              </a:tblPr>
              <a:tblGrid>
                <a:gridCol w="5744549">
                  <a:extLst>
                    <a:ext uri="{9D8B030D-6E8A-4147-A177-3AD203B41FA5}">
                      <a16:colId xmlns:a16="http://schemas.microsoft.com/office/drawing/2014/main" val="11582154"/>
                    </a:ext>
                  </a:extLst>
                </a:gridCol>
                <a:gridCol w="5744549">
                  <a:extLst>
                    <a:ext uri="{9D8B030D-6E8A-4147-A177-3AD203B41FA5}">
                      <a16:colId xmlns:a16="http://schemas.microsoft.com/office/drawing/2014/main" val="1690515280"/>
                    </a:ext>
                  </a:extLst>
                </a:gridCol>
              </a:tblGrid>
              <a:tr h="370840">
                <a:tc>
                  <a:txBody>
                    <a:bodyPr/>
                    <a:lstStyle/>
                    <a:p>
                      <a:r>
                        <a:rPr lang="en-GB" dirty="0"/>
                        <a:t>Feedback</a:t>
                      </a:r>
                    </a:p>
                  </a:txBody>
                  <a:tcPr/>
                </a:tc>
                <a:tc>
                  <a:txBody>
                    <a:bodyPr/>
                    <a:lstStyle/>
                    <a:p>
                      <a:r>
                        <a:rPr lang="en-GB" dirty="0"/>
                        <a:t>Talking points</a:t>
                      </a:r>
                    </a:p>
                  </a:txBody>
                  <a:tcPr/>
                </a:tc>
                <a:extLst>
                  <a:ext uri="{0D108BD9-81ED-4DB2-BD59-A6C34878D82A}">
                    <a16:rowId xmlns:a16="http://schemas.microsoft.com/office/drawing/2014/main" val="3189579797"/>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dirty="0"/>
                        <a:t>We don't' trust user photos in the Entra ID directory for VerifiedEmployee credential, as users can upload any photo they like. How will FaceCheck work in our case then?</a:t>
                      </a:r>
                    </a:p>
                    <a:p>
                      <a:endParaRPr lang="en-GB" dirty="0"/>
                    </a:p>
                  </a:txBody>
                  <a:tcPr/>
                </a:tc>
                <a:tc>
                  <a:txBody>
                    <a:bodyPr/>
                    <a:lstStyle/>
                    <a:p>
                      <a:r>
                        <a:rPr lang="en-GB" dirty="0"/>
                        <a:t>You need a good quality photo in the base credential. For POC, you can control it with VerifiedEmployee but for production scenario, using IDV issued Verified IDs with good quality photo is recommended. </a:t>
                      </a:r>
                    </a:p>
                  </a:txBody>
                  <a:tcPr/>
                </a:tc>
                <a:extLst>
                  <a:ext uri="{0D108BD9-81ED-4DB2-BD59-A6C34878D82A}">
                    <a16:rowId xmlns:a16="http://schemas.microsoft.com/office/drawing/2014/main" val="672569430"/>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dirty="0"/>
                        <a:t>How do I add IDV partner integration in the scenario?</a:t>
                      </a:r>
                    </a:p>
                    <a:p>
                      <a:endParaRPr lang="en-GB" dirty="0"/>
                    </a:p>
                  </a:txBody>
                  <a:tcPr/>
                </a:tc>
                <a:tc>
                  <a:txBody>
                    <a:bodyPr/>
                    <a:lstStyle/>
                    <a:p>
                      <a:r>
                        <a:rPr lang="en-GB" dirty="0"/>
                        <a:t>There are a set of IDV partners listed on </a:t>
                      </a:r>
                      <a:r>
                        <a:rPr lang="en-GB" dirty="0">
                          <a:hlinkClick r:id="rId2"/>
                        </a:rPr>
                        <a:t>https://aka.ms/verifiedisvgallery</a:t>
                      </a:r>
                      <a:r>
                        <a:rPr lang="en-GB" dirty="0"/>
                        <a:t>. Raise </a:t>
                      </a:r>
                      <a:r>
                        <a:rPr lang="en-GB" dirty="0" err="1"/>
                        <a:t>askentra</a:t>
                      </a:r>
                      <a:r>
                        <a:rPr lang="en-GB" dirty="0"/>
                        <a:t> request for direct IDV connections. There is a roadmap item for Entra in-product marketplace that will make this even simpler for configuration.</a:t>
                      </a:r>
                    </a:p>
                  </a:txBody>
                  <a:tcPr/>
                </a:tc>
                <a:extLst>
                  <a:ext uri="{0D108BD9-81ED-4DB2-BD59-A6C34878D82A}">
                    <a16:rowId xmlns:a16="http://schemas.microsoft.com/office/drawing/2014/main" val="4051576885"/>
                  </a:ext>
                </a:extLst>
              </a:tr>
            </a:tbl>
          </a:graphicData>
        </a:graphic>
      </p:graphicFrame>
    </p:spTree>
    <p:extLst>
      <p:ext uri="{BB962C8B-B14F-4D97-AF65-F5344CB8AC3E}">
        <p14:creationId xmlns:p14="http://schemas.microsoft.com/office/powerpoint/2010/main" val="390039418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11A8CBC8-3886-B004-6219-5F9A26D68B42}"/>
              </a:ext>
            </a:extLst>
          </p:cNvPr>
          <p:cNvSpPr>
            <a:spLocks noGrp="1"/>
          </p:cNvSpPr>
          <p:nvPr>
            <p:ph type="title"/>
          </p:nvPr>
        </p:nvSpPr>
        <p:spPr>
          <a:xfrm>
            <a:off x="422689" y="264649"/>
            <a:ext cx="11336039" cy="758022"/>
          </a:xfrm>
        </p:spPr>
        <p:txBody>
          <a:bodyPr/>
          <a:lstStyle/>
          <a:p>
            <a:r>
              <a:rPr lang="en-US" sz="3200" dirty="0"/>
              <a:t>Learnings from POCs </a:t>
            </a:r>
            <a:r>
              <a:rPr lang="en-GB" dirty="0"/>
              <a:t>and FAQs</a:t>
            </a:r>
          </a:p>
        </p:txBody>
      </p:sp>
      <p:graphicFrame>
        <p:nvGraphicFramePr>
          <p:cNvPr id="14" name="Table 13">
            <a:extLst>
              <a:ext uri="{FF2B5EF4-FFF2-40B4-BE49-F238E27FC236}">
                <a16:creationId xmlns:a16="http://schemas.microsoft.com/office/drawing/2014/main" id="{A48D4F63-45EB-A80C-78BA-419BBD3343A4}"/>
              </a:ext>
            </a:extLst>
          </p:cNvPr>
          <p:cNvGraphicFramePr>
            <a:graphicFrameLocks noGrp="1"/>
          </p:cNvGraphicFramePr>
          <p:nvPr>
            <p:extLst>
              <p:ext uri="{D42A27DB-BD31-4B8C-83A1-F6EECF244321}">
                <p14:modId xmlns:p14="http://schemas.microsoft.com/office/powerpoint/2010/main" val="2014166372"/>
              </p:ext>
            </p:extLst>
          </p:nvPr>
        </p:nvGraphicFramePr>
        <p:xfrm>
          <a:off x="422689" y="1176866"/>
          <a:ext cx="11489098" cy="3872992"/>
        </p:xfrm>
        <a:graphic>
          <a:graphicData uri="http://schemas.openxmlformats.org/drawingml/2006/table">
            <a:tbl>
              <a:tblPr firstRow="1" bandRow="1">
                <a:tableStyleId>{5C22544A-7EE6-4342-B048-85BDC9FD1C3A}</a:tableStyleId>
              </a:tblPr>
              <a:tblGrid>
                <a:gridCol w="5744549">
                  <a:extLst>
                    <a:ext uri="{9D8B030D-6E8A-4147-A177-3AD203B41FA5}">
                      <a16:colId xmlns:a16="http://schemas.microsoft.com/office/drawing/2014/main" val="11582154"/>
                    </a:ext>
                  </a:extLst>
                </a:gridCol>
                <a:gridCol w="5744549">
                  <a:extLst>
                    <a:ext uri="{9D8B030D-6E8A-4147-A177-3AD203B41FA5}">
                      <a16:colId xmlns:a16="http://schemas.microsoft.com/office/drawing/2014/main" val="1690515280"/>
                    </a:ext>
                  </a:extLst>
                </a:gridCol>
              </a:tblGrid>
              <a:tr h="370840">
                <a:tc>
                  <a:txBody>
                    <a:bodyPr/>
                    <a:lstStyle/>
                    <a:p>
                      <a:r>
                        <a:rPr lang="en-GB" dirty="0"/>
                        <a:t>Feedback</a:t>
                      </a:r>
                    </a:p>
                  </a:txBody>
                  <a:tcPr/>
                </a:tc>
                <a:tc>
                  <a:txBody>
                    <a:bodyPr/>
                    <a:lstStyle/>
                    <a:p>
                      <a:r>
                        <a:rPr lang="en-GB" dirty="0"/>
                        <a:t>Talking points</a:t>
                      </a:r>
                    </a:p>
                  </a:txBody>
                  <a:tcPr/>
                </a:tc>
                <a:extLst>
                  <a:ext uri="{0D108BD9-81ED-4DB2-BD59-A6C34878D82A}">
                    <a16:rowId xmlns:a16="http://schemas.microsoft.com/office/drawing/2014/main" val="3189579797"/>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dirty="0"/>
                        <a:t>Are there any trial licenses available from IDV partners?</a:t>
                      </a:r>
                    </a:p>
                    <a:p>
                      <a:endParaRPr lang="en-GB" dirty="0"/>
                    </a:p>
                  </a:txBody>
                  <a:tcPr/>
                </a:tc>
                <a:tc>
                  <a:txBody>
                    <a:bodyPr/>
                    <a:lstStyle/>
                    <a:p>
                      <a:r>
                        <a:rPr lang="en-GB" dirty="0"/>
                        <a:t>No, for demos using </a:t>
                      </a:r>
                      <a:r>
                        <a:rPr lang="en-GB" dirty="0" err="1"/>
                        <a:t>TrueIdentity</a:t>
                      </a:r>
                      <a:r>
                        <a:rPr lang="en-GB" dirty="0"/>
                        <a:t> integrated demo with </a:t>
                      </a:r>
                      <a:r>
                        <a:rPr lang="en-GB" dirty="0">
                          <a:hlinkClick r:id="rId2"/>
                        </a:rPr>
                        <a:t>https://aka.ms/vcdemo</a:t>
                      </a:r>
                      <a:r>
                        <a:rPr lang="en-GB" dirty="0"/>
                        <a:t> and</a:t>
                      </a:r>
                    </a:p>
                    <a:p>
                      <a:r>
                        <a:rPr lang="en-GB" dirty="0"/>
                        <a:t>Use VerifiedEmployee from Microsoft </a:t>
                      </a:r>
                      <a:r>
                        <a:rPr lang="en-GB" dirty="0" err="1"/>
                        <a:t>corp</a:t>
                      </a:r>
                      <a:r>
                        <a:rPr lang="en-GB" dirty="0"/>
                        <a:t> network </a:t>
                      </a:r>
                      <a:r>
                        <a:rPr lang="en-GB" dirty="0">
                          <a:hlinkClick r:id="rId3"/>
                        </a:rPr>
                        <a:t>https://myaccount.microsoft.com</a:t>
                      </a:r>
                      <a:r>
                        <a:rPr lang="en-GB" dirty="0"/>
                        <a:t> with </a:t>
                      </a:r>
                      <a:r>
                        <a:rPr lang="en-GB" dirty="0">
                          <a:hlinkClick r:id="rId4"/>
                        </a:rPr>
                        <a:t>https://aka.ms/facecheckdemo</a:t>
                      </a:r>
                      <a:r>
                        <a:rPr lang="en-GB" dirty="0"/>
                        <a:t> </a:t>
                      </a:r>
                    </a:p>
                  </a:txBody>
                  <a:tcPr/>
                </a:tc>
                <a:extLst>
                  <a:ext uri="{0D108BD9-81ED-4DB2-BD59-A6C34878D82A}">
                    <a16:rowId xmlns:a16="http://schemas.microsoft.com/office/drawing/2014/main" val="2773079592"/>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dirty="0"/>
                        <a:t>How do I integrate such verification patterns with my ticketing tools like ServiceNow, BMC Remedy etc.</a:t>
                      </a:r>
                    </a:p>
                    <a:p>
                      <a:endParaRPr lang="en-GB"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dirty="0"/>
                        <a:t>Refer </a:t>
                      </a:r>
                      <a:r>
                        <a:rPr lang="en-GB" dirty="0">
                          <a:hlinkClick r:id="rId5"/>
                        </a:rPr>
                        <a:t>https://aka.ms/verifiedhelpdesk</a:t>
                      </a:r>
                      <a:r>
                        <a:rPr lang="en-GB" dirty="0"/>
                        <a:t> and Entra Suite webinar </a:t>
                      </a:r>
                      <a:r>
                        <a:rPr lang="en-GB" dirty="0">
                          <a:hlinkClick r:id="rId6"/>
                        </a:rPr>
                        <a:t>Securing Helpdesk with Verified ID webinar</a:t>
                      </a:r>
                      <a:r>
                        <a:rPr lang="en-GB" dirty="0"/>
                        <a:t> </a:t>
                      </a:r>
                    </a:p>
                    <a:p>
                      <a:endParaRPr lang="en-GB" dirty="0"/>
                    </a:p>
                  </a:txBody>
                  <a:tcPr/>
                </a:tc>
                <a:extLst>
                  <a:ext uri="{0D108BD9-81ED-4DB2-BD59-A6C34878D82A}">
                    <a16:rowId xmlns:a16="http://schemas.microsoft.com/office/drawing/2014/main" val="1833287680"/>
                  </a:ext>
                </a:extLst>
              </a:tr>
              <a:tr h="370840">
                <a:tc>
                  <a:txBody>
                    <a:bodyPr/>
                    <a:lstStyle/>
                    <a:p>
                      <a:pPr marL="0" indent="0">
                        <a:buFont typeface="+mj-lt"/>
                        <a:buNone/>
                      </a:pPr>
                      <a:r>
                        <a:rPr lang="en-GB" dirty="0"/>
                        <a:t>Can I use this pattern with my IVR Helpdesk solution as well?</a:t>
                      </a:r>
                    </a:p>
                    <a:p>
                      <a:pPr marL="514350" indent="-514350">
                        <a:buFont typeface="+mj-lt"/>
                        <a:buAutoNum type="arabicPeriod"/>
                      </a:pPr>
                      <a:endParaRPr lang="en-GB" dirty="0"/>
                    </a:p>
                    <a:p>
                      <a:endParaRPr lang="en-GB" dirty="0"/>
                    </a:p>
                  </a:txBody>
                  <a:tcPr/>
                </a:tc>
                <a:tc>
                  <a:txBody>
                    <a:bodyPr/>
                    <a:lstStyle/>
                    <a:p>
                      <a:r>
                        <a:rPr lang="en-GB" dirty="0"/>
                        <a:t>Yes, with software based IVR solution, you could use Verified ID APIs for such patterns.</a:t>
                      </a:r>
                    </a:p>
                  </a:txBody>
                  <a:tcPr/>
                </a:tc>
                <a:extLst>
                  <a:ext uri="{0D108BD9-81ED-4DB2-BD59-A6C34878D82A}">
                    <a16:rowId xmlns:a16="http://schemas.microsoft.com/office/drawing/2014/main" val="4167572128"/>
                  </a:ext>
                </a:extLst>
              </a:tr>
            </a:tbl>
          </a:graphicData>
        </a:graphic>
      </p:graphicFrame>
    </p:spTree>
    <p:extLst>
      <p:ext uri="{BB962C8B-B14F-4D97-AF65-F5344CB8AC3E}">
        <p14:creationId xmlns:p14="http://schemas.microsoft.com/office/powerpoint/2010/main" val="801466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1549-CDFE-A160-F9FB-C9865AB7A0D3}"/>
              </a:ext>
            </a:extLst>
          </p:cNvPr>
          <p:cNvSpPr>
            <a:spLocks noGrp="1"/>
          </p:cNvSpPr>
          <p:nvPr>
            <p:ph type="title"/>
          </p:nvPr>
        </p:nvSpPr>
        <p:spPr>
          <a:xfrm>
            <a:off x="588263" y="457200"/>
            <a:ext cx="11018520" cy="492443"/>
          </a:xfrm>
        </p:spPr>
        <p:txBody>
          <a:bodyPr/>
          <a:lstStyle/>
          <a:p>
            <a:pPr lvl="0"/>
            <a:r>
              <a:rPr lang="en-US" sz="3200" noProof="0"/>
              <a:t>Key interactions in need of greater trust</a:t>
            </a:r>
          </a:p>
        </p:txBody>
      </p:sp>
      <p:sp>
        <p:nvSpPr>
          <p:cNvPr id="601" name="Rectangle 600">
            <a:extLst>
              <a:ext uri="{FF2B5EF4-FFF2-40B4-BE49-F238E27FC236}">
                <a16:creationId xmlns:a16="http://schemas.microsoft.com/office/drawing/2014/main" id="{62C887DA-4C4E-802E-58D2-30713B562F34}"/>
              </a:ext>
              <a:ext uri="{C183D7F6-B498-43B3-948B-1728B52AA6E4}">
                <adec:decorative xmlns:adec="http://schemas.microsoft.com/office/drawing/2017/decorative" val="1"/>
              </a:ext>
            </a:extLst>
          </p:cNvPr>
          <p:cNvSpPr/>
          <p:nvPr/>
        </p:nvSpPr>
        <p:spPr bwMode="auto">
          <a:xfrm>
            <a:off x="3048" y="2382923"/>
            <a:ext cx="12188952" cy="24688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2" name="Oval 601">
            <a:extLst>
              <a:ext uri="{FF2B5EF4-FFF2-40B4-BE49-F238E27FC236}">
                <a16:creationId xmlns:a16="http://schemas.microsoft.com/office/drawing/2014/main" id="{78D0B0D0-DB1C-FDE1-ED28-A1AA9FB02BE0}"/>
              </a:ext>
              <a:ext uri="{C183D7F6-B498-43B3-948B-1728B52AA6E4}">
                <adec:decorative xmlns:adec="http://schemas.microsoft.com/office/drawing/2017/decorative" val="1"/>
              </a:ext>
            </a:extLst>
          </p:cNvPr>
          <p:cNvSpPr/>
          <p:nvPr/>
        </p:nvSpPr>
        <p:spPr bwMode="auto">
          <a:xfrm>
            <a:off x="771143" y="2107218"/>
            <a:ext cx="3017520" cy="3020291"/>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3" name="Oval 602">
            <a:extLst>
              <a:ext uri="{FF2B5EF4-FFF2-40B4-BE49-F238E27FC236}">
                <a16:creationId xmlns:a16="http://schemas.microsoft.com/office/drawing/2014/main" id="{356AA9FE-836A-C043-5943-65EC9789C352}"/>
              </a:ext>
              <a:ext uri="{C183D7F6-B498-43B3-948B-1728B52AA6E4}">
                <adec:decorative xmlns:adec="http://schemas.microsoft.com/office/drawing/2017/decorative" val="1"/>
              </a:ext>
            </a:extLst>
          </p:cNvPr>
          <p:cNvSpPr/>
          <p:nvPr/>
        </p:nvSpPr>
        <p:spPr bwMode="auto">
          <a:xfrm>
            <a:off x="4587240" y="2107218"/>
            <a:ext cx="3017520" cy="3020291"/>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4" name="Oval 603">
            <a:extLst>
              <a:ext uri="{FF2B5EF4-FFF2-40B4-BE49-F238E27FC236}">
                <a16:creationId xmlns:a16="http://schemas.microsoft.com/office/drawing/2014/main" id="{6ABC2C58-290C-88C0-52E7-B89C2118B2AA}"/>
              </a:ext>
              <a:ext uri="{C183D7F6-B498-43B3-948B-1728B52AA6E4}">
                <adec:decorative xmlns:adec="http://schemas.microsoft.com/office/drawing/2017/decorative" val="1"/>
              </a:ext>
            </a:extLst>
          </p:cNvPr>
          <p:cNvSpPr/>
          <p:nvPr/>
        </p:nvSpPr>
        <p:spPr bwMode="auto">
          <a:xfrm>
            <a:off x="8406383" y="2107218"/>
            <a:ext cx="3017520" cy="3020291"/>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E2C0B43D-8EE3-C0C6-C02C-1AB126202D5D}"/>
              </a:ext>
            </a:extLst>
          </p:cNvPr>
          <p:cNvSpPr txBox="1"/>
          <p:nvPr/>
        </p:nvSpPr>
        <p:spPr>
          <a:xfrm>
            <a:off x="1367994" y="1357864"/>
            <a:ext cx="1823819" cy="58477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rPr>
              <a:t>Onboarding Shortcomings</a:t>
            </a:r>
          </a:p>
        </p:txBody>
      </p:sp>
      <p:sp>
        <p:nvSpPr>
          <p:cNvPr id="605" name="TextBox 604">
            <a:extLst>
              <a:ext uri="{FF2B5EF4-FFF2-40B4-BE49-F238E27FC236}">
                <a16:creationId xmlns:a16="http://schemas.microsoft.com/office/drawing/2014/main" id="{651BBE03-C7B2-307B-104D-FCC3EF80D8A9}"/>
              </a:ext>
            </a:extLst>
          </p:cNvPr>
          <p:cNvSpPr txBox="1"/>
          <p:nvPr/>
        </p:nvSpPr>
        <p:spPr>
          <a:xfrm>
            <a:off x="1080856" y="2979833"/>
            <a:ext cx="2398093" cy="410369"/>
          </a:xfrm>
          <a:prstGeom prst="rect">
            <a:avLst/>
          </a:prstGeom>
          <a:noFill/>
        </p:spPr>
        <p:txBody>
          <a:bodyPr wrap="none" lIns="0" tIns="0" rIns="0" bIns="0" rtlCol="0">
            <a:spAutoFit/>
          </a:bodyPr>
          <a:lstStyle/>
          <a:p>
            <a:pPr marL="0" marR="0" lvl="0" indent="0" algn="ctr" defTabSz="914400" rtl="0" eaLnBrk="1" fontAlgn="auto" latinLnBrk="0" hangingPunct="1">
              <a:lnSpc>
                <a:spcPts val="3200"/>
              </a:lnSpc>
              <a:spcBef>
                <a:spcPts val="0"/>
              </a:spcBef>
              <a:spcAft>
                <a:spcPts val="0"/>
              </a:spcAft>
              <a:buClrTx/>
              <a:buSzTx/>
              <a:buFontTx/>
              <a:buNone/>
              <a:tabLst/>
              <a:defRPr/>
            </a:pPr>
            <a:r>
              <a:rPr kumimoji="0" lang="en-US" sz="32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90 thousand</a:t>
            </a:r>
          </a:p>
        </p:txBody>
      </p:sp>
      <p:sp>
        <p:nvSpPr>
          <p:cNvPr id="606" name="TextBox 605">
            <a:extLst>
              <a:ext uri="{FF2B5EF4-FFF2-40B4-BE49-F238E27FC236}">
                <a16:creationId xmlns:a16="http://schemas.microsoft.com/office/drawing/2014/main" id="{A34412D4-78BA-68DB-0384-2DCB9313B264}"/>
              </a:ext>
            </a:extLst>
          </p:cNvPr>
          <p:cNvSpPr txBox="1"/>
          <p:nvPr/>
        </p:nvSpPr>
        <p:spPr>
          <a:xfrm>
            <a:off x="1051842" y="3517861"/>
            <a:ext cx="2456123"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Cases of employment-related identity theft in U.S. in 2023</a:t>
            </a:r>
          </a:p>
        </p:txBody>
      </p:sp>
      <p:sp>
        <p:nvSpPr>
          <p:cNvPr id="4" name="TextBox 3">
            <a:extLst>
              <a:ext uri="{FF2B5EF4-FFF2-40B4-BE49-F238E27FC236}">
                <a16:creationId xmlns:a16="http://schemas.microsoft.com/office/drawing/2014/main" id="{A0860678-03CF-2BA2-0B2A-9C883888B369}"/>
              </a:ext>
              <a:ext uri="{C183D7F6-B498-43B3-948B-1728B52AA6E4}">
                <adec:decorative xmlns:adec="http://schemas.microsoft.com/office/drawing/2017/decorative" val="0"/>
              </a:ext>
            </a:extLst>
          </p:cNvPr>
          <p:cNvSpPr txBox="1"/>
          <p:nvPr/>
        </p:nvSpPr>
        <p:spPr>
          <a:xfrm>
            <a:off x="588263" y="5677827"/>
            <a:ext cx="3383280" cy="415498"/>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hlinkClick r:id="rId3"/>
              </a:rPr>
              <a:t>2023, FTC Fraud Report</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hlinkClick r:id="rId4"/>
              </a:rPr>
              <a:t>How common is identity theft in 2024? (norton.com)</a:t>
            </a:r>
            <a:endParaRPr kumimoji="0" lang="en-US" sz="1050" b="0" i="0" u="none" strike="noStrike" kern="1200" cap="none" spc="0" normalizeH="0" baseline="0" noProof="0">
              <a:ln>
                <a:noFill/>
              </a:ln>
              <a:solidFill>
                <a:srgbClr val="000000"/>
              </a:solidFill>
              <a:effectLst/>
              <a:uLnTx/>
              <a:uFillTx/>
              <a:latin typeface="Segoe UI"/>
              <a:ea typeface="+mn-ea"/>
              <a:cs typeface="+mn-cs"/>
            </a:endParaRPr>
          </a:p>
        </p:txBody>
      </p:sp>
      <p:sp>
        <p:nvSpPr>
          <p:cNvPr id="611" name="TextBox 610">
            <a:extLst>
              <a:ext uri="{FF2B5EF4-FFF2-40B4-BE49-F238E27FC236}">
                <a16:creationId xmlns:a16="http://schemas.microsoft.com/office/drawing/2014/main" id="{B446B675-6014-629F-3E6D-209EFEE7DABF}"/>
              </a:ext>
            </a:extLst>
          </p:cNvPr>
          <p:cNvSpPr txBox="1"/>
          <p:nvPr/>
        </p:nvSpPr>
        <p:spPr>
          <a:xfrm>
            <a:off x="5184091" y="1357864"/>
            <a:ext cx="1823819" cy="58477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pitchFamily="34" charset="0"/>
                <a:cs typeface="Segoe UI" pitchFamily="34" charset="0"/>
              </a:rPr>
              <a:t>Access </a:t>
            </a:r>
            <a:br>
              <a:rPr kumimoji="0" lang="en-US" sz="1600" b="1" i="0" u="none" strike="noStrike" kern="1200" cap="none" spc="0" normalizeH="0" baseline="0" noProof="0">
                <a:ln>
                  <a:noFill/>
                </a:ln>
                <a:solidFill>
                  <a:srgbClr val="243A5E"/>
                </a:solidFill>
                <a:effectLst/>
                <a:uLnTx/>
                <a:uFillTx/>
                <a:latin typeface="Segoe UI"/>
                <a:ea typeface="Segoe UI" pitchFamily="34" charset="0"/>
                <a:cs typeface="Segoe UI" pitchFamily="34" charset="0"/>
              </a:rPr>
            </a:br>
            <a:r>
              <a:rPr kumimoji="0" lang="en-US" sz="1600" b="1" i="0" u="none" strike="noStrike" kern="1200" cap="none" spc="0" normalizeH="0" baseline="0" noProof="0">
                <a:ln>
                  <a:noFill/>
                </a:ln>
                <a:solidFill>
                  <a:srgbClr val="243A5E"/>
                </a:solidFill>
                <a:effectLst/>
                <a:uLnTx/>
                <a:uFillTx/>
                <a:latin typeface="Segoe UI"/>
                <a:ea typeface="Segoe UI" pitchFamily="34" charset="0"/>
                <a:cs typeface="Segoe UI" pitchFamily="34" charset="0"/>
              </a:rPr>
              <a:t>Challenges</a:t>
            </a:r>
          </a:p>
        </p:txBody>
      </p:sp>
      <p:sp>
        <p:nvSpPr>
          <p:cNvPr id="607" name="TextBox 606">
            <a:extLst>
              <a:ext uri="{FF2B5EF4-FFF2-40B4-BE49-F238E27FC236}">
                <a16:creationId xmlns:a16="http://schemas.microsoft.com/office/drawing/2014/main" id="{249B5356-9F5A-C564-0EFA-869D36448860}"/>
              </a:ext>
            </a:extLst>
          </p:cNvPr>
          <p:cNvSpPr txBox="1"/>
          <p:nvPr/>
        </p:nvSpPr>
        <p:spPr>
          <a:xfrm>
            <a:off x="5682425" y="2896490"/>
            <a:ext cx="827150"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75%</a:t>
            </a:r>
          </a:p>
        </p:txBody>
      </p:sp>
      <p:sp>
        <p:nvSpPr>
          <p:cNvPr id="608" name="TextBox 607">
            <a:extLst>
              <a:ext uri="{FF2B5EF4-FFF2-40B4-BE49-F238E27FC236}">
                <a16:creationId xmlns:a16="http://schemas.microsoft.com/office/drawing/2014/main" id="{4F7C8E2D-120D-44AD-BAF2-6B3DC8A8DD34}"/>
              </a:ext>
            </a:extLst>
          </p:cNvPr>
          <p:cNvSpPr txBox="1"/>
          <p:nvPr/>
        </p:nvSpPr>
        <p:spPr>
          <a:xfrm>
            <a:off x="4953000" y="3517861"/>
            <a:ext cx="2286000"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Global population’s personal data under privacy regulation by 2025</a:t>
            </a:r>
          </a:p>
        </p:txBody>
      </p:sp>
      <p:sp>
        <p:nvSpPr>
          <p:cNvPr id="8" name="TextBox 7">
            <a:extLst>
              <a:ext uri="{FF2B5EF4-FFF2-40B4-BE49-F238E27FC236}">
                <a16:creationId xmlns:a16="http://schemas.microsoft.com/office/drawing/2014/main" id="{B7CBF4E8-41C2-8369-75EA-3C66CD1D96F2}"/>
              </a:ext>
              <a:ext uri="{C183D7F6-B498-43B3-948B-1728B52AA6E4}">
                <adec:decorative xmlns:adec="http://schemas.microsoft.com/office/drawing/2017/decorative" val="0"/>
              </a:ext>
            </a:extLst>
          </p:cNvPr>
          <p:cNvSpPr txBox="1"/>
          <p:nvPr/>
        </p:nvSpPr>
        <p:spPr>
          <a:xfrm>
            <a:off x="4405883" y="5677827"/>
            <a:ext cx="3383280" cy="253916"/>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S Gothic" panose="020B0609070205080204" pitchFamily="49" charset="-128"/>
                <a:cs typeface="Segoe UI" panose="020B0502040204020203" pitchFamily="34" charset="0"/>
                <a:hlinkClick r:id="rId5">
                  <a:extLst>
                    <a:ext uri="{A12FA001-AC4F-418D-AE19-62706E023703}">
                      <ahyp:hlinkClr xmlns:ahyp="http://schemas.microsoft.com/office/drawing/2018/hyperlinkcolor" val="tx"/>
                    </a:ext>
                  </a:extLst>
                </a:hlinkClick>
              </a:rPr>
              <a:t>Gartner 2024 Top Five Trends in Privacy</a:t>
            </a:r>
            <a:endParaRPr kumimoji="0" lang="en-US" sz="1050" b="0" i="0" u="none" strike="noStrike" kern="1200" cap="none" spc="0" normalizeH="0" baseline="0" noProof="0">
              <a:ln>
                <a:noFill/>
              </a:ln>
              <a:solidFill>
                <a:srgbClr val="0078D4"/>
              </a:solidFill>
              <a:effectLst/>
              <a:uLnTx/>
              <a:uFillTx/>
              <a:latin typeface="Segoe UI"/>
              <a:ea typeface="MS Gothic" panose="020B0609070205080204" pitchFamily="49" charset="-128"/>
              <a:cs typeface="Segoe UI" panose="020B0502040204020203" pitchFamily="34" charset="0"/>
            </a:endParaRPr>
          </a:p>
        </p:txBody>
      </p:sp>
      <p:sp>
        <p:nvSpPr>
          <p:cNvPr id="612" name="TextBox 611">
            <a:extLst>
              <a:ext uri="{FF2B5EF4-FFF2-40B4-BE49-F238E27FC236}">
                <a16:creationId xmlns:a16="http://schemas.microsoft.com/office/drawing/2014/main" id="{EAAAA9C1-91D3-FB02-AF9F-0E36EBCB9CC6}"/>
              </a:ext>
            </a:extLst>
          </p:cNvPr>
          <p:cNvSpPr txBox="1"/>
          <p:nvPr/>
        </p:nvSpPr>
        <p:spPr>
          <a:xfrm>
            <a:off x="9003234" y="1357864"/>
            <a:ext cx="1823819" cy="58477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t>Help Desk Vulnerabilities</a:t>
            </a:r>
          </a:p>
        </p:txBody>
      </p:sp>
      <p:sp>
        <p:nvSpPr>
          <p:cNvPr id="609" name="TextBox 608">
            <a:extLst>
              <a:ext uri="{FF2B5EF4-FFF2-40B4-BE49-F238E27FC236}">
                <a16:creationId xmlns:a16="http://schemas.microsoft.com/office/drawing/2014/main" id="{E32FCF69-958B-F544-2B42-C2255DDDFFA0}"/>
              </a:ext>
            </a:extLst>
          </p:cNvPr>
          <p:cNvSpPr txBox="1"/>
          <p:nvPr/>
        </p:nvSpPr>
        <p:spPr>
          <a:xfrm>
            <a:off x="8837925" y="2896490"/>
            <a:ext cx="2154436"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$1.1 billion</a:t>
            </a:r>
          </a:p>
        </p:txBody>
      </p:sp>
      <p:sp>
        <p:nvSpPr>
          <p:cNvPr id="610" name="TextBox 609">
            <a:extLst>
              <a:ext uri="{FF2B5EF4-FFF2-40B4-BE49-F238E27FC236}">
                <a16:creationId xmlns:a16="http://schemas.microsoft.com/office/drawing/2014/main" id="{6231F21C-4201-BCF7-0F77-EFCB471E55C4}"/>
              </a:ext>
            </a:extLst>
          </p:cNvPr>
          <p:cNvSpPr txBox="1"/>
          <p:nvPr/>
        </p:nvSpPr>
        <p:spPr>
          <a:xfrm>
            <a:off x="8667874" y="3517861"/>
            <a:ext cx="2494538" cy="9233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rPr>
              <a:t>Loses to impersonation scams in the U.S. in 2023</a:t>
            </a:r>
          </a:p>
        </p:txBody>
      </p:sp>
      <p:sp>
        <p:nvSpPr>
          <p:cNvPr id="5" name="TextBox 4">
            <a:extLst>
              <a:ext uri="{FF2B5EF4-FFF2-40B4-BE49-F238E27FC236}">
                <a16:creationId xmlns:a16="http://schemas.microsoft.com/office/drawing/2014/main" id="{E9DBAE5F-0092-F8BE-896F-269C799798CB}"/>
              </a:ext>
              <a:ext uri="{C183D7F6-B498-43B3-948B-1728B52AA6E4}">
                <adec:decorative xmlns:adec="http://schemas.microsoft.com/office/drawing/2017/decorative" val="0"/>
              </a:ext>
            </a:extLst>
          </p:cNvPr>
          <p:cNvSpPr txBox="1"/>
          <p:nvPr/>
        </p:nvSpPr>
        <p:spPr>
          <a:xfrm>
            <a:off x="8223503" y="5677827"/>
            <a:ext cx="3383280" cy="253916"/>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mn-ea"/>
                <a:cs typeface="+mn-cs"/>
                <a:hlinkClick r:id="rId6"/>
              </a:rPr>
              <a:t>FTC Data Spotlight into impersonation scams</a:t>
            </a:r>
            <a:endParaRPr kumimoji="0" lang="en-US" sz="1050" b="0"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3450217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1"/>
                                        </p:tgtEl>
                                        <p:attrNameLst>
                                          <p:attrName>style.visibility</p:attrName>
                                        </p:attrNameLst>
                                      </p:cBhvr>
                                      <p:to>
                                        <p:strVal val="visible"/>
                                      </p:to>
                                    </p:set>
                                    <p:animEffect transition="in" filter="fade">
                                      <p:cBhvr>
                                        <p:cTn id="19" dur="500"/>
                                        <p:tgtEl>
                                          <p:spTgt spid="601"/>
                                        </p:tgtEl>
                                      </p:cBhvr>
                                    </p:animEffect>
                                  </p:childTnLst>
                                </p:cTn>
                              </p:par>
                              <p:par>
                                <p:cTn id="20" presetID="42" presetClass="path" presetSubtype="0" decel="100000" fill="hold" grpId="1" nodeType="withEffect">
                                  <p:stCondLst>
                                    <p:cond delay="0"/>
                                  </p:stCondLst>
                                  <p:childTnLst>
                                    <p:animMotion origin="layout" path="M -2.08333E-7 -4.81481E-6 L -2.08333E-7 0.04352 " pathEditMode="relative" rAng="0" ptsTypes="AA">
                                      <p:cBhvr>
                                        <p:cTn id="21" dur="600" spd="-100000" fill="hold"/>
                                        <p:tgtEl>
                                          <p:spTgt spid="601"/>
                                        </p:tgtEl>
                                        <p:attrNameLst>
                                          <p:attrName>ppt_x</p:attrName>
                                          <p:attrName>ppt_y</p:attrName>
                                        </p:attrNameLst>
                                      </p:cBhvr>
                                      <p:rCtr x="0" y="2176"/>
                                    </p:animMotion>
                                  </p:childTnLst>
                                </p:cTn>
                              </p:par>
                              <p:par>
                                <p:cTn id="22" presetID="10" presetClass="entr" presetSubtype="0" fill="hold" grpId="0" nodeType="withEffect">
                                  <p:stCondLst>
                                    <p:cond delay="500"/>
                                  </p:stCondLst>
                                  <p:childTnLst>
                                    <p:set>
                                      <p:cBhvr>
                                        <p:cTn id="23" dur="1" fill="hold">
                                          <p:stCondLst>
                                            <p:cond delay="0"/>
                                          </p:stCondLst>
                                        </p:cTn>
                                        <p:tgtEl>
                                          <p:spTgt spid="608"/>
                                        </p:tgtEl>
                                        <p:attrNameLst>
                                          <p:attrName>style.visibility</p:attrName>
                                        </p:attrNameLst>
                                      </p:cBhvr>
                                      <p:to>
                                        <p:strVal val="visible"/>
                                      </p:to>
                                    </p:set>
                                    <p:animEffect transition="in" filter="fade">
                                      <p:cBhvr>
                                        <p:cTn id="24" dur="500"/>
                                        <p:tgtEl>
                                          <p:spTgt spid="608"/>
                                        </p:tgtEl>
                                      </p:cBhvr>
                                    </p:animEffect>
                                  </p:childTnLst>
                                </p:cTn>
                              </p:par>
                              <p:par>
                                <p:cTn id="25" presetID="42" presetClass="path" presetSubtype="0" decel="100000" fill="hold" grpId="1" nodeType="withEffect">
                                  <p:stCondLst>
                                    <p:cond delay="500"/>
                                  </p:stCondLst>
                                  <p:childTnLst>
                                    <p:animMotion origin="layout" path="M 0 -2.96296E-6 L 0 0.04352 " pathEditMode="relative" rAng="0" ptsTypes="AA">
                                      <p:cBhvr>
                                        <p:cTn id="26" dur="600" spd="-100000" fill="hold"/>
                                        <p:tgtEl>
                                          <p:spTgt spid="608"/>
                                        </p:tgtEl>
                                        <p:attrNameLst>
                                          <p:attrName>ppt_x</p:attrName>
                                          <p:attrName>ppt_y</p:attrName>
                                        </p:attrNameLst>
                                      </p:cBhvr>
                                      <p:rCtr x="0" y="2176"/>
                                    </p:animMotion>
                                  </p:childTnLst>
                                </p:cTn>
                              </p:par>
                              <p:par>
                                <p:cTn id="27" presetID="10" presetClass="entr" presetSubtype="0" fill="hold" grpId="0" nodeType="withEffect">
                                  <p:stCondLst>
                                    <p:cond delay="500"/>
                                  </p:stCondLst>
                                  <p:childTnLst>
                                    <p:set>
                                      <p:cBhvr>
                                        <p:cTn id="28" dur="1" fill="hold">
                                          <p:stCondLst>
                                            <p:cond delay="0"/>
                                          </p:stCondLst>
                                        </p:cTn>
                                        <p:tgtEl>
                                          <p:spTgt spid="607"/>
                                        </p:tgtEl>
                                        <p:attrNameLst>
                                          <p:attrName>style.visibility</p:attrName>
                                        </p:attrNameLst>
                                      </p:cBhvr>
                                      <p:to>
                                        <p:strVal val="visible"/>
                                      </p:to>
                                    </p:set>
                                    <p:animEffect transition="in" filter="fade">
                                      <p:cBhvr>
                                        <p:cTn id="29" dur="500"/>
                                        <p:tgtEl>
                                          <p:spTgt spid="607"/>
                                        </p:tgtEl>
                                      </p:cBhvr>
                                    </p:animEffect>
                                  </p:childTnLst>
                                </p:cTn>
                              </p:par>
                              <p:par>
                                <p:cTn id="30" presetID="42" presetClass="path" presetSubtype="0" decel="100000" fill="hold" grpId="1" nodeType="withEffect">
                                  <p:stCondLst>
                                    <p:cond delay="500"/>
                                  </p:stCondLst>
                                  <p:childTnLst>
                                    <p:animMotion origin="layout" path="M 0 2.96296E-6 L 0 0.04352 " pathEditMode="relative" rAng="0" ptsTypes="AA">
                                      <p:cBhvr>
                                        <p:cTn id="31" dur="600" spd="-100000" fill="hold"/>
                                        <p:tgtEl>
                                          <p:spTgt spid="607"/>
                                        </p:tgtEl>
                                        <p:attrNameLst>
                                          <p:attrName>ppt_x</p:attrName>
                                          <p:attrName>ppt_y</p:attrName>
                                        </p:attrNameLst>
                                      </p:cBhvr>
                                      <p:rCtr x="0" y="2176"/>
                                    </p:animMotion>
                                  </p:childTnLst>
                                </p:cTn>
                              </p:par>
                              <p:par>
                                <p:cTn id="32" presetID="10" presetClass="entr" presetSubtype="0" fill="hold" grpId="0" nodeType="withEffect">
                                  <p:stCondLst>
                                    <p:cond delay="500"/>
                                  </p:stCondLst>
                                  <p:childTnLst>
                                    <p:set>
                                      <p:cBhvr>
                                        <p:cTn id="33" dur="1" fill="hold">
                                          <p:stCondLst>
                                            <p:cond delay="0"/>
                                          </p:stCondLst>
                                        </p:cTn>
                                        <p:tgtEl>
                                          <p:spTgt spid="603"/>
                                        </p:tgtEl>
                                        <p:attrNameLst>
                                          <p:attrName>style.visibility</p:attrName>
                                        </p:attrNameLst>
                                      </p:cBhvr>
                                      <p:to>
                                        <p:strVal val="visible"/>
                                      </p:to>
                                    </p:set>
                                    <p:animEffect transition="in" filter="fade">
                                      <p:cBhvr>
                                        <p:cTn id="34" dur="500"/>
                                        <p:tgtEl>
                                          <p:spTgt spid="603"/>
                                        </p:tgtEl>
                                      </p:cBhvr>
                                    </p:animEffect>
                                  </p:childTnLst>
                                </p:cTn>
                              </p:par>
                              <p:par>
                                <p:cTn id="35" presetID="42" presetClass="path" presetSubtype="0" decel="100000" fill="hold" grpId="1" nodeType="withEffect">
                                  <p:stCondLst>
                                    <p:cond delay="500"/>
                                  </p:stCondLst>
                                  <p:childTnLst>
                                    <p:animMotion origin="layout" path="M 0 -4.81481E-6 L 0 0.04352 " pathEditMode="relative" rAng="0" ptsTypes="AA">
                                      <p:cBhvr>
                                        <p:cTn id="36" dur="600" spd="-100000" fill="hold"/>
                                        <p:tgtEl>
                                          <p:spTgt spid="603"/>
                                        </p:tgtEl>
                                        <p:attrNameLst>
                                          <p:attrName>ppt_x</p:attrName>
                                          <p:attrName>ppt_y</p:attrName>
                                        </p:attrNameLst>
                                      </p:cBhvr>
                                      <p:rCtr x="0" y="2176"/>
                                    </p:animMotion>
                                  </p:childTnLst>
                                </p:cTn>
                              </p:par>
                              <p:par>
                                <p:cTn id="37" presetID="10" presetClass="entr" presetSubtype="0" fill="hold" grpId="0" nodeType="withEffect">
                                  <p:stCondLst>
                                    <p:cond delay="250"/>
                                  </p:stCondLst>
                                  <p:childTnLst>
                                    <p:set>
                                      <p:cBhvr>
                                        <p:cTn id="38" dur="1" fill="hold">
                                          <p:stCondLst>
                                            <p:cond delay="0"/>
                                          </p:stCondLst>
                                        </p:cTn>
                                        <p:tgtEl>
                                          <p:spTgt spid="602"/>
                                        </p:tgtEl>
                                        <p:attrNameLst>
                                          <p:attrName>style.visibility</p:attrName>
                                        </p:attrNameLst>
                                      </p:cBhvr>
                                      <p:to>
                                        <p:strVal val="visible"/>
                                      </p:to>
                                    </p:set>
                                    <p:animEffect transition="in" filter="fade">
                                      <p:cBhvr>
                                        <p:cTn id="39" dur="500"/>
                                        <p:tgtEl>
                                          <p:spTgt spid="602"/>
                                        </p:tgtEl>
                                      </p:cBhvr>
                                    </p:animEffect>
                                  </p:childTnLst>
                                </p:cTn>
                              </p:par>
                              <p:par>
                                <p:cTn id="40" presetID="42" presetClass="path" presetSubtype="0" decel="100000" fill="hold" grpId="1" nodeType="withEffect">
                                  <p:stCondLst>
                                    <p:cond delay="250"/>
                                  </p:stCondLst>
                                  <p:childTnLst>
                                    <p:animMotion origin="layout" path="M 8.33333E-7 -4.81481E-6 L 8.33333E-7 0.04352 " pathEditMode="relative" rAng="0" ptsTypes="AA">
                                      <p:cBhvr>
                                        <p:cTn id="41" dur="600" spd="-100000" fill="hold"/>
                                        <p:tgtEl>
                                          <p:spTgt spid="602"/>
                                        </p:tgtEl>
                                        <p:attrNameLst>
                                          <p:attrName>ppt_x</p:attrName>
                                          <p:attrName>ppt_y</p:attrName>
                                        </p:attrNameLst>
                                      </p:cBhvr>
                                      <p:rCtr x="0" y="2176"/>
                                    </p:animMotion>
                                  </p:childTnLst>
                                </p:cTn>
                              </p:par>
                              <p:par>
                                <p:cTn id="42" presetID="10" presetClass="entr" presetSubtype="0" fill="hold" grpId="0" nodeType="withEffect">
                                  <p:stCondLst>
                                    <p:cond delay="250"/>
                                  </p:stCondLst>
                                  <p:childTnLst>
                                    <p:set>
                                      <p:cBhvr>
                                        <p:cTn id="43" dur="1" fill="hold">
                                          <p:stCondLst>
                                            <p:cond delay="0"/>
                                          </p:stCondLst>
                                        </p:cTn>
                                        <p:tgtEl>
                                          <p:spTgt spid="605"/>
                                        </p:tgtEl>
                                        <p:attrNameLst>
                                          <p:attrName>style.visibility</p:attrName>
                                        </p:attrNameLst>
                                      </p:cBhvr>
                                      <p:to>
                                        <p:strVal val="visible"/>
                                      </p:to>
                                    </p:set>
                                    <p:animEffect transition="in" filter="fade">
                                      <p:cBhvr>
                                        <p:cTn id="44" dur="500"/>
                                        <p:tgtEl>
                                          <p:spTgt spid="605"/>
                                        </p:tgtEl>
                                      </p:cBhvr>
                                    </p:animEffect>
                                  </p:childTnLst>
                                </p:cTn>
                              </p:par>
                              <p:par>
                                <p:cTn id="45" presetID="42" presetClass="path" presetSubtype="0" decel="100000" fill="hold" grpId="1" nodeType="withEffect">
                                  <p:stCondLst>
                                    <p:cond delay="250"/>
                                  </p:stCondLst>
                                  <p:childTnLst>
                                    <p:animMotion origin="layout" path="M 8.33333E-7 2.96296E-6 L 8.33333E-7 0.04352 " pathEditMode="relative" rAng="0" ptsTypes="AA">
                                      <p:cBhvr>
                                        <p:cTn id="46" dur="600" spd="-100000" fill="hold"/>
                                        <p:tgtEl>
                                          <p:spTgt spid="605"/>
                                        </p:tgtEl>
                                        <p:attrNameLst>
                                          <p:attrName>ppt_x</p:attrName>
                                          <p:attrName>ppt_y</p:attrName>
                                        </p:attrNameLst>
                                      </p:cBhvr>
                                      <p:rCtr x="0" y="2176"/>
                                    </p:animMotion>
                                  </p:childTnLst>
                                </p:cTn>
                              </p:par>
                              <p:par>
                                <p:cTn id="47" presetID="10" presetClass="entr" presetSubtype="0" fill="hold" grpId="0" nodeType="withEffect">
                                  <p:stCondLst>
                                    <p:cond delay="250"/>
                                  </p:stCondLst>
                                  <p:childTnLst>
                                    <p:set>
                                      <p:cBhvr>
                                        <p:cTn id="48" dur="1" fill="hold">
                                          <p:stCondLst>
                                            <p:cond delay="0"/>
                                          </p:stCondLst>
                                        </p:cTn>
                                        <p:tgtEl>
                                          <p:spTgt spid="606"/>
                                        </p:tgtEl>
                                        <p:attrNameLst>
                                          <p:attrName>style.visibility</p:attrName>
                                        </p:attrNameLst>
                                      </p:cBhvr>
                                      <p:to>
                                        <p:strVal val="visible"/>
                                      </p:to>
                                    </p:set>
                                    <p:animEffect transition="in" filter="fade">
                                      <p:cBhvr>
                                        <p:cTn id="49" dur="500"/>
                                        <p:tgtEl>
                                          <p:spTgt spid="606"/>
                                        </p:tgtEl>
                                      </p:cBhvr>
                                    </p:animEffect>
                                  </p:childTnLst>
                                </p:cTn>
                              </p:par>
                              <p:par>
                                <p:cTn id="50" presetID="42" presetClass="path" presetSubtype="0" decel="100000" fill="hold" grpId="1" nodeType="withEffect">
                                  <p:stCondLst>
                                    <p:cond delay="250"/>
                                  </p:stCondLst>
                                  <p:childTnLst>
                                    <p:animMotion origin="layout" path="M 8.33333E-7 -4.07407E-6 L 8.33333E-7 0.04352 " pathEditMode="relative" rAng="0" ptsTypes="AA">
                                      <p:cBhvr>
                                        <p:cTn id="51" dur="600" spd="-100000" fill="hold"/>
                                        <p:tgtEl>
                                          <p:spTgt spid="606"/>
                                        </p:tgtEl>
                                        <p:attrNameLst>
                                          <p:attrName>ppt_x</p:attrName>
                                          <p:attrName>ppt_y</p:attrName>
                                        </p:attrNameLst>
                                      </p:cBhvr>
                                      <p:rCtr x="0" y="2176"/>
                                    </p:animMotion>
                                  </p:childTnLst>
                                </p:cTn>
                              </p:par>
                              <p:par>
                                <p:cTn id="52" presetID="10" presetClass="entr" presetSubtype="0" fill="hold" grpId="0" nodeType="withEffect">
                                  <p:stCondLst>
                                    <p:cond delay="750"/>
                                  </p:stCondLst>
                                  <p:childTnLst>
                                    <p:set>
                                      <p:cBhvr>
                                        <p:cTn id="53" dur="1" fill="hold">
                                          <p:stCondLst>
                                            <p:cond delay="0"/>
                                          </p:stCondLst>
                                        </p:cTn>
                                        <p:tgtEl>
                                          <p:spTgt spid="610"/>
                                        </p:tgtEl>
                                        <p:attrNameLst>
                                          <p:attrName>style.visibility</p:attrName>
                                        </p:attrNameLst>
                                      </p:cBhvr>
                                      <p:to>
                                        <p:strVal val="visible"/>
                                      </p:to>
                                    </p:set>
                                    <p:animEffect transition="in" filter="fade">
                                      <p:cBhvr>
                                        <p:cTn id="54" dur="500"/>
                                        <p:tgtEl>
                                          <p:spTgt spid="610"/>
                                        </p:tgtEl>
                                      </p:cBhvr>
                                    </p:animEffect>
                                  </p:childTnLst>
                                </p:cTn>
                              </p:par>
                              <p:par>
                                <p:cTn id="55" presetID="42" presetClass="path" presetSubtype="0" decel="100000" fill="hold" grpId="1" nodeType="withEffect">
                                  <p:stCondLst>
                                    <p:cond delay="750"/>
                                  </p:stCondLst>
                                  <p:childTnLst>
                                    <p:animMotion origin="layout" path="M -1.04167E-6 -4.07407E-6 L -1.04167E-6 0.04352 " pathEditMode="relative" rAng="0" ptsTypes="AA">
                                      <p:cBhvr>
                                        <p:cTn id="56" dur="600" spd="-100000" fill="hold"/>
                                        <p:tgtEl>
                                          <p:spTgt spid="610"/>
                                        </p:tgtEl>
                                        <p:attrNameLst>
                                          <p:attrName>ppt_x</p:attrName>
                                          <p:attrName>ppt_y</p:attrName>
                                        </p:attrNameLst>
                                      </p:cBhvr>
                                      <p:rCtr x="0" y="2176"/>
                                    </p:animMotion>
                                  </p:childTnLst>
                                </p:cTn>
                              </p:par>
                              <p:par>
                                <p:cTn id="57" presetID="10" presetClass="entr" presetSubtype="0" fill="hold" grpId="0" nodeType="withEffect">
                                  <p:stCondLst>
                                    <p:cond delay="750"/>
                                  </p:stCondLst>
                                  <p:childTnLst>
                                    <p:set>
                                      <p:cBhvr>
                                        <p:cTn id="58" dur="1" fill="hold">
                                          <p:stCondLst>
                                            <p:cond delay="0"/>
                                          </p:stCondLst>
                                        </p:cTn>
                                        <p:tgtEl>
                                          <p:spTgt spid="609"/>
                                        </p:tgtEl>
                                        <p:attrNameLst>
                                          <p:attrName>style.visibility</p:attrName>
                                        </p:attrNameLst>
                                      </p:cBhvr>
                                      <p:to>
                                        <p:strVal val="visible"/>
                                      </p:to>
                                    </p:set>
                                    <p:animEffect transition="in" filter="fade">
                                      <p:cBhvr>
                                        <p:cTn id="59" dur="500"/>
                                        <p:tgtEl>
                                          <p:spTgt spid="609"/>
                                        </p:tgtEl>
                                      </p:cBhvr>
                                    </p:animEffect>
                                  </p:childTnLst>
                                </p:cTn>
                              </p:par>
                              <p:par>
                                <p:cTn id="60" presetID="42" presetClass="path" presetSubtype="0" decel="100000" fill="hold" grpId="1" nodeType="withEffect">
                                  <p:stCondLst>
                                    <p:cond delay="750"/>
                                  </p:stCondLst>
                                  <p:childTnLst>
                                    <p:animMotion origin="layout" path="M -1.04167E-6 2.96296E-6 L -1.04167E-6 0.04352 " pathEditMode="relative" rAng="0" ptsTypes="AA">
                                      <p:cBhvr>
                                        <p:cTn id="61" dur="600" spd="-100000" fill="hold"/>
                                        <p:tgtEl>
                                          <p:spTgt spid="609"/>
                                        </p:tgtEl>
                                        <p:attrNameLst>
                                          <p:attrName>ppt_x</p:attrName>
                                          <p:attrName>ppt_y</p:attrName>
                                        </p:attrNameLst>
                                      </p:cBhvr>
                                      <p:rCtr x="0" y="2176"/>
                                    </p:animMotion>
                                  </p:childTnLst>
                                </p:cTn>
                              </p:par>
                              <p:par>
                                <p:cTn id="62" presetID="10" presetClass="entr" presetSubtype="0" fill="hold" grpId="0" nodeType="withEffect">
                                  <p:stCondLst>
                                    <p:cond delay="750"/>
                                  </p:stCondLst>
                                  <p:childTnLst>
                                    <p:set>
                                      <p:cBhvr>
                                        <p:cTn id="63" dur="1" fill="hold">
                                          <p:stCondLst>
                                            <p:cond delay="0"/>
                                          </p:stCondLst>
                                        </p:cTn>
                                        <p:tgtEl>
                                          <p:spTgt spid="604"/>
                                        </p:tgtEl>
                                        <p:attrNameLst>
                                          <p:attrName>style.visibility</p:attrName>
                                        </p:attrNameLst>
                                      </p:cBhvr>
                                      <p:to>
                                        <p:strVal val="visible"/>
                                      </p:to>
                                    </p:set>
                                    <p:animEffect transition="in" filter="fade">
                                      <p:cBhvr>
                                        <p:cTn id="64" dur="500"/>
                                        <p:tgtEl>
                                          <p:spTgt spid="604"/>
                                        </p:tgtEl>
                                      </p:cBhvr>
                                    </p:animEffect>
                                  </p:childTnLst>
                                </p:cTn>
                              </p:par>
                              <p:par>
                                <p:cTn id="65" presetID="42" presetClass="path" presetSubtype="0" decel="100000" fill="hold" grpId="1" nodeType="withEffect">
                                  <p:stCondLst>
                                    <p:cond delay="750"/>
                                  </p:stCondLst>
                                  <p:childTnLst>
                                    <p:animMotion origin="layout" path="M -1.04167E-6 -4.81481E-6 L -1.04167E-6 0.04352 " pathEditMode="relative" rAng="0" ptsTypes="AA">
                                      <p:cBhvr>
                                        <p:cTn id="66" dur="600" spd="-100000" fill="hold"/>
                                        <p:tgtEl>
                                          <p:spTgt spid="604"/>
                                        </p:tgtEl>
                                        <p:attrNameLst>
                                          <p:attrName>ppt_x</p:attrName>
                                          <p:attrName>ppt_y</p:attrName>
                                        </p:attrNameLst>
                                      </p:cBhvr>
                                      <p:rCtr x="0" y="2176"/>
                                    </p:animMotion>
                                  </p:childTnLst>
                                </p:cTn>
                              </p:par>
                              <p:par>
                                <p:cTn id="67" presetID="10" presetClass="entr" presetSubtype="0" fill="hold" grpId="0" nodeType="withEffect">
                                  <p:stCondLst>
                                    <p:cond delay="500"/>
                                  </p:stCondLst>
                                  <p:childTnLst>
                                    <p:set>
                                      <p:cBhvr>
                                        <p:cTn id="68" dur="1" fill="hold">
                                          <p:stCondLst>
                                            <p:cond delay="0"/>
                                          </p:stCondLst>
                                        </p:cTn>
                                        <p:tgtEl>
                                          <p:spTgt spid="611"/>
                                        </p:tgtEl>
                                        <p:attrNameLst>
                                          <p:attrName>style.visibility</p:attrName>
                                        </p:attrNameLst>
                                      </p:cBhvr>
                                      <p:to>
                                        <p:strVal val="visible"/>
                                      </p:to>
                                    </p:set>
                                    <p:animEffect transition="in" filter="fade">
                                      <p:cBhvr>
                                        <p:cTn id="69" dur="500"/>
                                        <p:tgtEl>
                                          <p:spTgt spid="611"/>
                                        </p:tgtEl>
                                      </p:cBhvr>
                                    </p:animEffect>
                                  </p:childTnLst>
                                </p:cTn>
                              </p:par>
                              <p:par>
                                <p:cTn id="70" presetID="10" presetClass="entr" presetSubtype="0" fill="hold" grpId="0" nodeType="withEffect">
                                  <p:stCondLst>
                                    <p:cond delay="750"/>
                                  </p:stCondLst>
                                  <p:childTnLst>
                                    <p:set>
                                      <p:cBhvr>
                                        <p:cTn id="71" dur="1" fill="hold">
                                          <p:stCondLst>
                                            <p:cond delay="0"/>
                                          </p:stCondLst>
                                        </p:cTn>
                                        <p:tgtEl>
                                          <p:spTgt spid="612"/>
                                        </p:tgtEl>
                                        <p:attrNameLst>
                                          <p:attrName>style.visibility</p:attrName>
                                        </p:attrNameLst>
                                      </p:cBhvr>
                                      <p:to>
                                        <p:strVal val="visible"/>
                                      </p:to>
                                    </p:set>
                                    <p:animEffect transition="in" filter="fade">
                                      <p:cBhvr>
                                        <p:cTn id="72" dur="500"/>
                                        <p:tgtEl>
                                          <p:spTgt spid="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1" grpId="0" animBg="1"/>
      <p:bldP spid="601" grpId="1" animBg="1"/>
      <p:bldP spid="602" grpId="0" animBg="1"/>
      <p:bldP spid="602" grpId="1" animBg="1"/>
      <p:bldP spid="603" grpId="0" animBg="1"/>
      <p:bldP spid="603" grpId="1" animBg="1"/>
      <p:bldP spid="604" grpId="0" animBg="1"/>
      <p:bldP spid="604" grpId="1" animBg="1"/>
      <p:bldP spid="12" grpId="0"/>
      <p:bldP spid="605" grpId="0"/>
      <p:bldP spid="605" grpId="1"/>
      <p:bldP spid="606" grpId="0"/>
      <p:bldP spid="606" grpId="1"/>
      <p:bldP spid="4" grpId="0"/>
      <p:bldP spid="611" grpId="0"/>
      <p:bldP spid="607" grpId="0"/>
      <p:bldP spid="607" grpId="1"/>
      <p:bldP spid="608" grpId="0"/>
      <p:bldP spid="608" grpId="1"/>
      <p:bldP spid="8" grpId="0"/>
      <p:bldP spid="612" grpId="0"/>
      <p:bldP spid="609" grpId="0"/>
      <p:bldP spid="609" grpId="1"/>
      <p:bldP spid="610" grpId="0"/>
      <p:bldP spid="610" grpId="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erson sitting on a chair&#10;&#10;Description automatically generated">
            <a:extLst>
              <a:ext uri="{FF2B5EF4-FFF2-40B4-BE49-F238E27FC236}">
                <a16:creationId xmlns:a16="http://schemas.microsoft.com/office/drawing/2014/main" id="{F36C7A58-9B12-4AC3-BB8D-4CD6B037E4C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0926" r="20926"/>
          <a:stretch>
            <a:fillRect/>
          </a:stretch>
        </p:blipFill>
        <p:spPr/>
      </p:pic>
      <p:sp>
        <p:nvSpPr>
          <p:cNvPr id="2" name="Title 1">
            <a:extLst>
              <a:ext uri="{FF2B5EF4-FFF2-40B4-BE49-F238E27FC236}">
                <a16:creationId xmlns:a16="http://schemas.microsoft.com/office/drawing/2014/main" id="{B7480DD3-D4B9-42F7-9043-5774E47CBFDB}"/>
              </a:ext>
            </a:extLst>
          </p:cNvPr>
          <p:cNvSpPr>
            <a:spLocks noGrp="1"/>
          </p:cNvSpPr>
          <p:nvPr>
            <p:ph type="title"/>
          </p:nvPr>
        </p:nvSpPr>
        <p:spPr/>
        <p:txBody>
          <a:bodyPr/>
          <a:lstStyle/>
          <a:p>
            <a:r>
              <a:rPr lang="en-US" dirty="0"/>
              <a:t>Resources</a:t>
            </a:r>
          </a:p>
        </p:txBody>
      </p:sp>
      <p:graphicFrame>
        <p:nvGraphicFramePr>
          <p:cNvPr id="3" name="Table 4">
            <a:extLst>
              <a:ext uri="{FF2B5EF4-FFF2-40B4-BE49-F238E27FC236}">
                <a16:creationId xmlns:a16="http://schemas.microsoft.com/office/drawing/2014/main" id="{4DC06E49-1460-409B-BD25-A7F51312E0C5}"/>
              </a:ext>
            </a:extLst>
          </p:cNvPr>
          <p:cNvGraphicFramePr>
            <a:graphicFrameLocks noGrp="1"/>
          </p:cNvGraphicFramePr>
          <p:nvPr>
            <p:extLst>
              <p:ext uri="{D42A27DB-BD31-4B8C-83A1-F6EECF244321}">
                <p14:modId xmlns:p14="http://schemas.microsoft.com/office/powerpoint/2010/main" val="961319376"/>
              </p:ext>
            </p:extLst>
          </p:nvPr>
        </p:nvGraphicFramePr>
        <p:xfrm>
          <a:off x="426424" y="779902"/>
          <a:ext cx="5783185" cy="6295692"/>
        </p:xfrm>
        <a:graphic>
          <a:graphicData uri="http://schemas.openxmlformats.org/drawingml/2006/table">
            <a:tbl>
              <a:tblPr firstRow="1" bandRow="1">
                <a:tableStyleId>{5C22544A-7EE6-4342-B048-85BDC9FD1C3A}</a:tableStyleId>
              </a:tblPr>
              <a:tblGrid>
                <a:gridCol w="5783185">
                  <a:extLst>
                    <a:ext uri="{9D8B030D-6E8A-4147-A177-3AD203B41FA5}">
                      <a16:colId xmlns:a16="http://schemas.microsoft.com/office/drawing/2014/main" val="2435957041"/>
                    </a:ext>
                  </a:extLst>
                </a:gridCol>
              </a:tblGrid>
              <a:tr h="5024966">
                <a:tc>
                  <a:txBody>
                    <a:bodyPr/>
                    <a:lstStyle/>
                    <a:p>
                      <a:pPr marL="285750" marR="0" lvl="0"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Customer deck for presentation at </a:t>
                      </a:r>
                      <a:r>
                        <a:rPr kumimoji="0" lang="en-US" sz="2400" b="0" i="0" u="none" strike="noStrike" kern="1200" cap="none" spc="0" normalizeH="0" baseline="0" noProof="0" dirty="0">
                          <a:ln>
                            <a:noFill/>
                          </a:ln>
                          <a:solidFill>
                            <a:srgbClr val="000000"/>
                          </a:solidFill>
                          <a:effectLst/>
                          <a:uLnTx/>
                          <a:uFillTx/>
                          <a:latin typeface="+mn-lt"/>
                          <a:ea typeface="+mn-ea"/>
                          <a:cs typeface="+mn-cs"/>
                          <a:hlinkClick r:id="rId4"/>
                        </a:rPr>
                        <a:t>https://aka.ms/verifiedidfield</a:t>
                      </a:r>
                      <a:r>
                        <a:rPr kumimoji="0" lang="en-US" sz="2400" b="0" i="0" u="none" strike="noStrike" kern="1200" cap="none" spc="0" normalizeH="0" baseline="0" noProof="0" dirty="0">
                          <a:ln>
                            <a:noFill/>
                          </a:ln>
                          <a:solidFill>
                            <a:srgbClr val="000000"/>
                          </a:solidFill>
                          <a:effectLst/>
                          <a:uLnTx/>
                          <a:uFillTx/>
                          <a:latin typeface="+mn-lt"/>
                          <a:ea typeface="+mn-ea"/>
                          <a:cs typeface="+mn-cs"/>
                        </a:rPr>
                        <a:t> </a:t>
                      </a:r>
                    </a:p>
                    <a:p>
                      <a:pPr marL="285750" marR="0" lvl="0"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285750" marR="0" lvl="0"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Demo sites </a:t>
                      </a:r>
                    </a:p>
                    <a:p>
                      <a:pPr marL="1257267" marR="0" lvl="2"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Employee Onboarding </a:t>
                      </a:r>
                      <a:r>
                        <a:rPr kumimoji="0" lang="en-US" sz="2400" b="0" i="0" u="none" strike="noStrike" kern="1200" cap="none" spc="0" normalizeH="0" baseline="0" noProof="0" dirty="0">
                          <a:ln>
                            <a:noFill/>
                          </a:ln>
                          <a:solidFill>
                            <a:srgbClr val="000000"/>
                          </a:solidFill>
                          <a:effectLst/>
                          <a:uLnTx/>
                          <a:uFillTx/>
                          <a:latin typeface="+mn-lt"/>
                          <a:ea typeface="+mn-ea"/>
                          <a:cs typeface="+mn-cs"/>
                          <a:hlinkClick r:id="rId5"/>
                        </a:rPr>
                        <a:t>https://aka.ms/vcdemo</a:t>
                      </a:r>
                      <a:endParaRPr kumimoji="0" lang="en-US" sz="2400" b="0" i="0" u="none" strike="noStrike" kern="1200" cap="none" spc="0" normalizeH="0" baseline="0" noProof="0" dirty="0">
                        <a:ln>
                          <a:noFill/>
                        </a:ln>
                        <a:solidFill>
                          <a:srgbClr val="000000"/>
                        </a:solidFill>
                        <a:effectLst/>
                        <a:uLnTx/>
                        <a:uFillTx/>
                        <a:latin typeface="+mn-lt"/>
                        <a:ea typeface="+mn-ea"/>
                        <a:cs typeface="+mn-cs"/>
                      </a:endParaRPr>
                    </a:p>
                    <a:p>
                      <a:pPr marL="1257267" marR="0" lvl="2" indent="-34290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Helpdesk demo </a:t>
                      </a:r>
                      <a:r>
                        <a:rPr kumimoji="0" lang="en-US" sz="2400" b="0" i="0" u="none" strike="noStrike" kern="1200" cap="none" spc="0" normalizeH="0" baseline="0" noProof="0" dirty="0">
                          <a:ln>
                            <a:noFill/>
                          </a:ln>
                          <a:solidFill>
                            <a:srgbClr val="000000"/>
                          </a:solidFill>
                          <a:effectLst/>
                          <a:uLnTx/>
                          <a:uFillTx/>
                          <a:latin typeface="+mn-lt"/>
                          <a:ea typeface="+mn-ea"/>
                          <a:cs typeface="+mn-cs"/>
                          <a:hlinkClick r:id="rId6"/>
                        </a:rPr>
                        <a:t>https://aka.ms/facecheckdemo</a:t>
                      </a:r>
                      <a:r>
                        <a:rPr kumimoji="0" lang="en-US" sz="2400" b="0" i="0" u="none" strike="noStrike" kern="1200" cap="none" spc="0" normalizeH="0" baseline="0" noProof="0" dirty="0">
                          <a:ln>
                            <a:noFill/>
                          </a:ln>
                          <a:solidFill>
                            <a:srgbClr val="000000"/>
                          </a:solidFill>
                          <a:effectLst/>
                          <a:uLnTx/>
                          <a:uFillTx/>
                          <a:latin typeface="+mn-lt"/>
                          <a:ea typeface="+mn-ea"/>
                          <a:cs typeface="+mn-cs"/>
                        </a:rPr>
                        <a:t> </a:t>
                      </a:r>
                    </a:p>
                    <a:p>
                      <a:pPr marL="285750" marR="0" lvl="0" indent="-285750" algn="l" defTabSz="914367"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mn-lt"/>
                          <a:ea typeface="+mn-ea"/>
                          <a:cs typeface="+mn-cs"/>
                        </a:rPr>
                        <a:t>PoC in a box deck with demos/recordings</a:t>
                      </a:r>
                    </a:p>
                  </a:txBody>
                  <a:tcPr anchor="ctr">
                    <a:lnL w="12700" cap="flat" cmpd="sng" algn="ctr">
                      <a:no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8110557"/>
                  </a:ext>
                </a:extLst>
              </a:tr>
              <a:tr h="717852">
                <a:tc>
                  <a:txBody>
                    <a:bodyPr/>
                    <a:lstStyle/>
                    <a:p>
                      <a:pPr marL="342900" marR="0" lvl="0" indent="-342900" algn="l" defTabSz="914367" rtl="0" eaLnBrk="1" fontAlgn="auto" latinLnBrk="0" hangingPunct="1">
                        <a:lnSpc>
                          <a:spcPct val="100000"/>
                        </a:lnSpc>
                        <a:spcBef>
                          <a:spcPts val="0"/>
                        </a:spcBef>
                        <a:spcAft>
                          <a:spcPts val="0"/>
                        </a:spcAft>
                        <a:buClrTx/>
                        <a:buSzPct val="90000"/>
                        <a:buFont typeface="Arial" panose="05000000000000000000" pitchFamily="2" charset="2"/>
                        <a:buChar char="•"/>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1660454"/>
                  </a:ext>
                </a:extLst>
              </a:tr>
            </a:tbl>
          </a:graphicData>
        </a:graphic>
      </p:graphicFrame>
      <p:pic>
        <p:nvPicPr>
          <p:cNvPr id="4" name="Picture 3">
            <a:extLst>
              <a:ext uri="{FF2B5EF4-FFF2-40B4-BE49-F238E27FC236}">
                <a16:creationId xmlns:a16="http://schemas.microsoft.com/office/drawing/2014/main" id="{C32B5329-3F29-F48C-AD8F-1BE0EAD250FF}"/>
              </a:ext>
            </a:extLst>
          </p:cNvPr>
          <p:cNvPicPr>
            <a:picLocks noChangeAspect="1"/>
          </p:cNvPicPr>
          <p:nvPr/>
        </p:nvPicPr>
        <p:blipFill>
          <a:blip r:embed="rId7"/>
          <a:stretch>
            <a:fillRect/>
          </a:stretch>
        </p:blipFill>
        <p:spPr>
          <a:xfrm>
            <a:off x="426423" y="2090827"/>
            <a:ext cx="2586409" cy="1125256"/>
          </a:xfrm>
          <a:prstGeom prst="rect">
            <a:avLst/>
          </a:prstGeom>
        </p:spPr>
      </p:pic>
      <p:pic>
        <p:nvPicPr>
          <p:cNvPr id="7" name="Picture 6">
            <a:extLst>
              <a:ext uri="{FF2B5EF4-FFF2-40B4-BE49-F238E27FC236}">
                <a16:creationId xmlns:a16="http://schemas.microsoft.com/office/drawing/2014/main" id="{8FF8F16E-A8F9-AD47-01F1-A81A1BC17B45}"/>
              </a:ext>
            </a:extLst>
          </p:cNvPr>
          <p:cNvPicPr>
            <a:picLocks noChangeAspect="1"/>
          </p:cNvPicPr>
          <p:nvPr/>
        </p:nvPicPr>
        <p:blipFill>
          <a:blip r:embed="rId8"/>
          <a:stretch>
            <a:fillRect/>
          </a:stretch>
        </p:blipFill>
        <p:spPr>
          <a:xfrm>
            <a:off x="3633368" y="2090827"/>
            <a:ext cx="2349023" cy="1338173"/>
          </a:xfrm>
          <a:prstGeom prst="rect">
            <a:avLst/>
          </a:prstGeom>
        </p:spPr>
      </p:pic>
    </p:spTree>
    <p:extLst>
      <p:ext uri="{BB962C8B-B14F-4D97-AF65-F5344CB8AC3E}">
        <p14:creationId xmlns:p14="http://schemas.microsoft.com/office/powerpoint/2010/main" val="408933069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DB082-47EF-2DB8-6450-DE050D052769}"/>
              </a:ext>
            </a:extLst>
          </p:cNvPr>
          <p:cNvSpPr>
            <a:spLocks noGrp="1"/>
          </p:cNvSpPr>
          <p:nvPr>
            <p:ph type="title"/>
          </p:nvPr>
        </p:nvSpPr>
        <p:spPr>
          <a:xfrm>
            <a:off x="588263" y="207604"/>
            <a:ext cx="11018520" cy="677108"/>
          </a:xfrm>
        </p:spPr>
        <p:txBody>
          <a:bodyPr/>
          <a:lstStyle/>
          <a:p>
            <a:r>
              <a:rPr lang="en-US" sz="4400">
                <a:solidFill>
                  <a:schemeClr val="tx1"/>
                </a:solidFill>
              </a:rPr>
              <a:t>Call to Action</a:t>
            </a:r>
          </a:p>
        </p:txBody>
      </p:sp>
      <p:sp>
        <p:nvSpPr>
          <p:cNvPr id="42" name="Rectangle: Rounded Corners 129">
            <a:extLst>
              <a:ext uri="{FF2B5EF4-FFF2-40B4-BE49-F238E27FC236}">
                <a16:creationId xmlns:a16="http://schemas.microsoft.com/office/drawing/2014/main" id="{18EA9089-9F7B-29F4-A208-8ACEAF0D60F2}"/>
              </a:ext>
              <a:ext uri="{C183D7F6-B498-43B3-948B-1728B52AA6E4}">
                <adec:decorative xmlns:adec="http://schemas.microsoft.com/office/drawing/2017/decorative" val="0"/>
              </a:ext>
            </a:extLst>
          </p:cNvPr>
          <p:cNvSpPr/>
          <p:nvPr/>
        </p:nvSpPr>
        <p:spPr bwMode="auto">
          <a:xfrm>
            <a:off x="-2497546" y="2623926"/>
            <a:ext cx="8568684" cy="844130"/>
          </a:xfrm>
          <a:prstGeom prst="roundRect">
            <a:avLst>
              <a:gd name="adj" fmla="val 50000"/>
            </a:avLst>
          </a:prstGeom>
          <a:solidFill>
            <a:srgbClr val="0070C0"/>
          </a:solidFill>
          <a:ln w="12700" cap="flat" cmpd="sng" algn="ctr">
            <a:noFill/>
            <a:prstDash val="solid"/>
            <a:headEnd type="none" w="med" len="med"/>
            <a:tailEnd type="none" w="med" len="med"/>
          </a:ln>
          <a:effectLst/>
        </p:spPr>
        <p:txBody>
          <a:bodyPr rot="0" spcFirstLastPara="0" vertOverflow="overflow" horzOverflow="overflow" vert="horz" wrap="square" lIns="3017520" tIns="91440" rIns="91440" bIns="3657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gradFill>
                <a:gsLst>
                  <a:gs pos="69540">
                    <a:srgbClr val="282828"/>
                  </a:gs>
                  <a:gs pos="41954">
                    <a:srgbClr val="282828"/>
                  </a:gs>
                </a:gsLst>
                <a:lin ang="0" scaled="0"/>
              </a:gradFill>
              <a:effectLst/>
              <a:uLnTx/>
              <a:uFillTx/>
              <a:latin typeface="Segoe UI Semibold"/>
              <a:ea typeface="+mn-ea"/>
              <a:cs typeface="Segoe UI" pitchFamily="34" charset="0"/>
            </a:endParaRPr>
          </a:p>
        </p:txBody>
      </p:sp>
      <p:sp>
        <p:nvSpPr>
          <p:cNvPr id="43" name="Rectangle: Top Corners Rounded 42">
            <a:extLst>
              <a:ext uri="{FF2B5EF4-FFF2-40B4-BE49-F238E27FC236}">
                <a16:creationId xmlns:a16="http://schemas.microsoft.com/office/drawing/2014/main" id="{64505529-3BCE-EBA8-5037-CFCD7922689C}"/>
              </a:ext>
            </a:extLst>
          </p:cNvPr>
          <p:cNvSpPr/>
          <p:nvPr/>
        </p:nvSpPr>
        <p:spPr bwMode="auto">
          <a:xfrm>
            <a:off x="6825080" y="1301730"/>
            <a:ext cx="5168157" cy="5517824"/>
          </a:xfrm>
          <a:prstGeom prst="round2Same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https://aka.ms/verifiedidfield</a:t>
            </a:r>
          </a:p>
        </p:txBody>
      </p:sp>
      <p:sp>
        <p:nvSpPr>
          <p:cNvPr id="45" name="Rectangle: Rounded Corners 130">
            <a:extLst>
              <a:ext uri="{FF2B5EF4-FFF2-40B4-BE49-F238E27FC236}">
                <a16:creationId xmlns:a16="http://schemas.microsoft.com/office/drawing/2014/main" id="{48C91756-92DA-6AF2-08BD-DC7A8D41A306}"/>
              </a:ext>
              <a:ext uri="{C183D7F6-B498-43B3-948B-1728B52AA6E4}">
                <adec:decorative xmlns:adec="http://schemas.microsoft.com/office/drawing/2017/decorative" val="0"/>
              </a:ext>
            </a:extLst>
          </p:cNvPr>
          <p:cNvSpPr/>
          <p:nvPr/>
        </p:nvSpPr>
        <p:spPr bwMode="auto">
          <a:xfrm>
            <a:off x="-2497546" y="1640345"/>
            <a:ext cx="8568684" cy="850132"/>
          </a:xfrm>
          <a:prstGeom prst="roundRect">
            <a:avLst>
              <a:gd name="adj" fmla="val 50000"/>
            </a:avLst>
          </a:prstGeom>
          <a:solidFill>
            <a:srgbClr val="0070C0"/>
          </a:solidFill>
          <a:ln w="12700" cap="flat" cmpd="sng" algn="ctr">
            <a:noFill/>
            <a:prstDash val="solid"/>
            <a:headEnd type="none" w="med" len="med"/>
            <a:tailEnd type="none" w="med" len="med"/>
          </a:ln>
          <a:effectLst/>
        </p:spPr>
        <p:txBody>
          <a:bodyPr rot="0" spcFirstLastPara="0" vertOverflow="overflow" horzOverflow="overflow" vert="horz" wrap="square" lIns="3017520" tIns="91440" rIns="91440" bIns="3657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8" name="Rectangle: Rounded Corners 130">
            <a:extLst>
              <a:ext uri="{FF2B5EF4-FFF2-40B4-BE49-F238E27FC236}">
                <a16:creationId xmlns:a16="http://schemas.microsoft.com/office/drawing/2014/main" id="{E1935A82-E20A-470F-9817-8F03D493A001}"/>
              </a:ext>
              <a:ext uri="{C183D7F6-B498-43B3-948B-1728B52AA6E4}">
                <adec:decorative xmlns:adec="http://schemas.microsoft.com/office/drawing/2017/decorative" val="0"/>
              </a:ext>
            </a:extLst>
          </p:cNvPr>
          <p:cNvSpPr/>
          <p:nvPr/>
        </p:nvSpPr>
        <p:spPr bwMode="auto">
          <a:xfrm>
            <a:off x="-2497546" y="3669874"/>
            <a:ext cx="8568684" cy="850132"/>
          </a:xfrm>
          <a:prstGeom prst="roundRect">
            <a:avLst>
              <a:gd name="adj" fmla="val 50000"/>
            </a:avLst>
          </a:prstGeom>
          <a:solidFill>
            <a:srgbClr val="0070C0"/>
          </a:solidFill>
          <a:ln w="12700" cap="flat" cmpd="sng" algn="ctr">
            <a:noFill/>
            <a:prstDash val="solid"/>
            <a:headEnd type="none" w="med" len="med"/>
            <a:tailEnd type="none" w="med" len="med"/>
          </a:ln>
          <a:effectLst/>
        </p:spPr>
        <p:txBody>
          <a:bodyPr rot="0" spcFirstLastPara="0" vertOverflow="overflow" horzOverflow="overflow" vert="horz" wrap="square" lIns="3017520" tIns="91440" rIns="91440" bIns="3657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2000" b="1" i="0" u="none" strike="noStrike" kern="0" cap="none" spc="0" normalizeH="0" baseline="0" noProof="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9" name="Oval 48">
            <a:extLst>
              <a:ext uri="{FF2B5EF4-FFF2-40B4-BE49-F238E27FC236}">
                <a16:creationId xmlns:a16="http://schemas.microsoft.com/office/drawing/2014/main" id="{6D9EE6F2-9BB7-406B-E67B-AF9F9D131F2E}"/>
              </a:ext>
              <a:ext uri="{C183D7F6-B498-43B3-948B-1728B52AA6E4}">
                <adec:decorative xmlns:adec="http://schemas.microsoft.com/office/drawing/2017/decorative" val="1"/>
              </a:ext>
            </a:extLst>
          </p:cNvPr>
          <p:cNvSpPr/>
          <p:nvPr/>
        </p:nvSpPr>
        <p:spPr bwMode="auto">
          <a:xfrm>
            <a:off x="5359077" y="1774314"/>
            <a:ext cx="582196" cy="582196"/>
          </a:xfrm>
          <a:prstGeom prst="ellipse">
            <a:avLst/>
          </a:prstGeom>
          <a:solidFill>
            <a:schemeClr val="bg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00B8408-CAB5-D75C-A342-D3CEFE22E5AB}"/>
              </a:ext>
              <a:ext uri="{C183D7F6-B498-43B3-948B-1728B52AA6E4}">
                <adec:decorative xmlns:adec="http://schemas.microsoft.com/office/drawing/2017/decorative" val="1"/>
              </a:ext>
            </a:extLst>
          </p:cNvPr>
          <p:cNvSpPr/>
          <p:nvPr/>
        </p:nvSpPr>
        <p:spPr bwMode="auto">
          <a:xfrm>
            <a:off x="5359077" y="2757796"/>
            <a:ext cx="582196" cy="582196"/>
          </a:xfrm>
          <a:prstGeom prst="ellipse">
            <a:avLst/>
          </a:prstGeom>
          <a:solidFill>
            <a:schemeClr val="bg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B7570448-FF3C-95A7-32C5-8100AAAAE837}"/>
              </a:ext>
              <a:ext uri="{C183D7F6-B498-43B3-948B-1728B52AA6E4}">
                <adec:decorative xmlns:adec="http://schemas.microsoft.com/office/drawing/2017/decorative" val="1"/>
              </a:ext>
            </a:extLst>
          </p:cNvPr>
          <p:cNvSpPr/>
          <p:nvPr/>
        </p:nvSpPr>
        <p:spPr bwMode="auto">
          <a:xfrm>
            <a:off x="5359077" y="3741279"/>
            <a:ext cx="582196" cy="582196"/>
          </a:xfrm>
          <a:prstGeom prst="ellipse">
            <a:avLst/>
          </a:prstGeom>
          <a:solidFill>
            <a:schemeClr val="bg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00C7A8E1-A3DE-16DA-DABA-6CC346A21D03}"/>
              </a:ext>
              <a:ext uri="{C183D7F6-B498-43B3-948B-1728B52AA6E4}">
                <adec:decorative xmlns:adec="http://schemas.microsoft.com/office/drawing/2017/decorative" val="1"/>
              </a:ext>
            </a:extLst>
          </p:cNvPr>
          <p:cNvSpPr/>
          <p:nvPr/>
        </p:nvSpPr>
        <p:spPr bwMode="auto">
          <a:xfrm>
            <a:off x="5359077" y="4727762"/>
            <a:ext cx="582196" cy="582196"/>
          </a:xfrm>
          <a:prstGeom prst="ellipse">
            <a:avLst/>
          </a:prstGeom>
          <a:solidFill>
            <a:schemeClr val="bg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9C059743-B855-745E-ED21-BA8BBA9EDB23}"/>
              </a:ext>
            </a:extLst>
          </p:cNvPr>
          <p:cNvSpPr txBox="1"/>
          <p:nvPr/>
        </p:nvSpPr>
        <p:spPr>
          <a:xfrm>
            <a:off x="198763" y="1727579"/>
            <a:ext cx="5059420" cy="646331"/>
          </a:xfrm>
          <a:prstGeom prst="rect">
            <a:avLst/>
          </a:prstGeom>
          <a:noFill/>
        </p:spPr>
        <p:txBody>
          <a:bodyPr wrap="square">
            <a:spAutoFit/>
          </a:bodyPr>
          <a:lstStyle/>
          <a:p>
            <a:pPr defTabSz="914367">
              <a:spcAft>
                <a:spcPts val="1200"/>
              </a:spcAft>
              <a:defRPr/>
            </a:pPr>
            <a:r>
              <a:rPr lang="en-US" sz="1800">
                <a:solidFill>
                  <a:schemeClr val="bg1"/>
                </a:solidFill>
                <a:latin typeface="Segoe UI Semibold"/>
                <a:cs typeface="Segoe UI" pitchFamily="34" charset="0"/>
              </a:rPr>
              <a:t>Protect Privileged users with Face Check immediately using Free Trial for Entra Suite</a:t>
            </a: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6" name="TextBox 55">
            <a:extLst>
              <a:ext uri="{FF2B5EF4-FFF2-40B4-BE49-F238E27FC236}">
                <a16:creationId xmlns:a16="http://schemas.microsoft.com/office/drawing/2014/main" id="{B061569F-5BFF-F41F-2A54-B1E47E1BEDB8}"/>
              </a:ext>
            </a:extLst>
          </p:cNvPr>
          <p:cNvSpPr txBox="1"/>
          <p:nvPr/>
        </p:nvSpPr>
        <p:spPr>
          <a:xfrm>
            <a:off x="185924" y="3745257"/>
            <a:ext cx="5003851" cy="646331"/>
          </a:xfrm>
          <a:prstGeom prst="rect">
            <a:avLst/>
          </a:prstGeom>
          <a:solidFill>
            <a:srgbClr val="0070C0"/>
          </a:solidFill>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Pick a use case and do a quick PoC – refer to </a:t>
            </a:r>
            <a:r>
              <a:rPr kumimoji="0" lang="en-US" sz="1800" b="0" i="0" u="none" strike="noStrike" kern="1200" cap="none" spc="0" normalizeH="0" baseline="0" noProof="0" dirty="0" err="1">
                <a:ln>
                  <a:noFill/>
                </a:ln>
                <a:solidFill>
                  <a:srgbClr val="FFFFFF"/>
                </a:solidFill>
                <a:effectLst/>
                <a:uLnTx/>
                <a:uFillTx/>
                <a:latin typeface="Segoe UI Semibold"/>
                <a:ea typeface="+mn-ea"/>
                <a:cs typeface="Segoe UI" pitchFamily="34" charset="0"/>
              </a:rPr>
              <a:t>Ebook</a:t>
            </a:r>
            <a:r>
              <a:rPr kumimoji="0" lang="en-US" sz="1800" b="0" i="0" u="none" strike="noStrike" kern="1200" cap="none" spc="0" normalizeH="0" baseline="0" noProof="0" dirty="0">
                <a:ln>
                  <a:noFill/>
                </a:ln>
                <a:solidFill>
                  <a:srgbClr val="FFFFFF"/>
                </a:solidFill>
                <a:effectLst/>
                <a:uLnTx/>
                <a:uFillTx/>
                <a:latin typeface="Segoe UI Semibold"/>
                <a:ea typeface="+mn-ea"/>
                <a:cs typeface="Segoe UI" pitchFamily="34" charset="0"/>
              </a:rPr>
              <a:t> for inspiration</a:t>
            </a:r>
          </a:p>
        </p:txBody>
      </p:sp>
      <p:sp>
        <p:nvSpPr>
          <p:cNvPr id="57" name="Title 30">
            <a:extLst>
              <a:ext uri="{FF2B5EF4-FFF2-40B4-BE49-F238E27FC236}">
                <a16:creationId xmlns:a16="http://schemas.microsoft.com/office/drawing/2014/main" id="{0DCF54F7-0F3B-CE0D-911B-CCD5556BF66A}"/>
              </a:ext>
            </a:extLst>
          </p:cNvPr>
          <p:cNvSpPr txBox="1">
            <a:spLocks/>
          </p:cNvSpPr>
          <p:nvPr/>
        </p:nvSpPr>
        <p:spPr>
          <a:xfrm>
            <a:off x="8558911" y="980452"/>
            <a:ext cx="221756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1" normalizeH="0" baseline="0" noProof="0">
                <a:ln w="3175">
                  <a:noFill/>
                </a:ln>
                <a:gradFill>
                  <a:gsLst>
                    <a:gs pos="0">
                      <a:srgbClr val="000000"/>
                    </a:gs>
                    <a:gs pos="100000">
                      <a:srgbClr val="000000"/>
                    </a:gs>
                  </a:gsLst>
                  <a:lin ang="5400000" scaled="1"/>
                </a:gradFill>
                <a:effectLst/>
                <a:uLnTx/>
                <a:uFillTx/>
                <a:latin typeface="Segoe UI Semibold"/>
                <a:ea typeface="+mn-ea"/>
                <a:cs typeface="Segoe UI" pitchFamily="34" charset="0"/>
              </a:rPr>
              <a:t>Learn more</a:t>
            </a:r>
            <a:endPar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58" name="TextBox 57">
            <a:extLst>
              <a:ext uri="{FF2B5EF4-FFF2-40B4-BE49-F238E27FC236}">
                <a16:creationId xmlns:a16="http://schemas.microsoft.com/office/drawing/2014/main" id="{7FD70D0F-BE2E-EBE3-31B2-88D9B1C8416B}"/>
              </a:ext>
            </a:extLst>
          </p:cNvPr>
          <p:cNvSpPr txBox="1"/>
          <p:nvPr/>
        </p:nvSpPr>
        <p:spPr>
          <a:xfrm>
            <a:off x="7051764" y="1689899"/>
            <a:ext cx="5168157"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gradFill>
                  <a:gsLst>
                    <a:gs pos="69540">
                      <a:srgbClr val="282828"/>
                    </a:gs>
                    <a:gs pos="41954">
                      <a:srgbClr val="282828"/>
                    </a:gs>
                  </a:gsLst>
                  <a:lin ang="0" scaled="0"/>
                </a:gradFill>
                <a:effectLst/>
                <a:uLnTx/>
                <a:uFillTx/>
                <a:latin typeface="Segoe UI Semibold"/>
                <a:ea typeface="+mn-ea"/>
                <a:cs typeface="Segoe UI" pitchFamily="34" charset="0"/>
              </a:rPr>
              <a:t>Learn more about Face Check with Microsoft Entra Verified ID</a:t>
            </a:r>
          </a:p>
        </p:txBody>
      </p:sp>
      <p:sp>
        <p:nvSpPr>
          <p:cNvPr id="59" name="TextBox 58">
            <a:extLst>
              <a:ext uri="{FF2B5EF4-FFF2-40B4-BE49-F238E27FC236}">
                <a16:creationId xmlns:a16="http://schemas.microsoft.com/office/drawing/2014/main" id="{095CC59D-B4CD-0BE2-8008-47AD0436EE55}"/>
              </a:ext>
            </a:extLst>
          </p:cNvPr>
          <p:cNvSpPr txBox="1"/>
          <p:nvPr/>
        </p:nvSpPr>
        <p:spPr>
          <a:xfrm>
            <a:off x="7279232" y="2300406"/>
            <a:ext cx="3825086" cy="307777"/>
          </a:xfrm>
          <a:prstGeom prst="rect">
            <a:avLst/>
          </a:prstGeom>
          <a:noFill/>
        </p:spPr>
        <p:txBody>
          <a:bodyPr wrap="square">
            <a:spAutoFit/>
          </a:bodyPr>
          <a:lstStyle>
            <a:defPPr>
              <a:defRPr lang="en-US"/>
            </a:defPPr>
            <a:lvl1pPr marL="173038" marR="0" lvl="0" indent="-173038" defTabSz="914367" fontAlgn="auto">
              <a:lnSpc>
                <a:spcPct val="100000"/>
              </a:lnSpc>
              <a:spcBef>
                <a:spcPts val="0"/>
              </a:spcBef>
              <a:spcAft>
                <a:spcPts val="0"/>
              </a:spcAft>
              <a:buClrTx/>
              <a:buSzTx/>
              <a:buFontTx/>
              <a:buBlip>
                <a:blip r:embed="rId3"/>
              </a:buBlip>
              <a:tabLst/>
              <a:defRPr kumimoji="0" sz="1200" b="0" i="0" u="none" strike="noStrike" cap="none" spc="0" normalizeH="0" baseline="0">
                <a:ln>
                  <a:noFill/>
                </a:ln>
                <a:solidFill>
                  <a:srgbClr val="0078D4"/>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Face Check General Availability Blog</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AE83CF78-6955-BE65-CF62-0C0DFE87C9CE}"/>
              </a:ext>
            </a:extLst>
          </p:cNvPr>
          <p:cNvSpPr txBox="1"/>
          <p:nvPr/>
        </p:nvSpPr>
        <p:spPr>
          <a:xfrm>
            <a:off x="7051764" y="2666835"/>
            <a:ext cx="516815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Discover more Verified ID use cases</a:t>
            </a:r>
          </a:p>
        </p:txBody>
      </p:sp>
      <p:sp>
        <p:nvSpPr>
          <p:cNvPr id="61" name="TextBox 60">
            <a:extLst>
              <a:ext uri="{FF2B5EF4-FFF2-40B4-BE49-F238E27FC236}">
                <a16:creationId xmlns:a16="http://schemas.microsoft.com/office/drawing/2014/main" id="{DFD1F2F5-2696-66CA-F4BB-E199E635B0AA}"/>
              </a:ext>
            </a:extLst>
          </p:cNvPr>
          <p:cNvSpPr txBox="1"/>
          <p:nvPr/>
        </p:nvSpPr>
        <p:spPr>
          <a:xfrm>
            <a:off x="7289888" y="3696504"/>
            <a:ext cx="3164521" cy="307777"/>
          </a:xfrm>
          <a:prstGeom prst="rect">
            <a:avLst/>
          </a:prstGeom>
          <a:noFill/>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hlinkClick r:id="rId5">
                  <a:extLst>
                    <a:ext uri="{A12FA001-AC4F-418D-AE19-62706E023703}">
                      <ahyp:hlinkClr xmlns:ahyp="http://schemas.microsoft.com/office/drawing/2018/hyperlinkcolor" val="tx"/>
                    </a:ext>
                  </a:extLst>
                </a:hlinkClick>
              </a:rPr>
              <a:t>Microsoft Entra Verified ID Webpage</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62" name="TextBox 61">
            <a:extLst>
              <a:ext uri="{FF2B5EF4-FFF2-40B4-BE49-F238E27FC236}">
                <a16:creationId xmlns:a16="http://schemas.microsoft.com/office/drawing/2014/main" id="{6A0F0277-1B9C-AC9E-5378-C1651E41FE8B}"/>
              </a:ext>
            </a:extLst>
          </p:cNvPr>
          <p:cNvSpPr txBox="1"/>
          <p:nvPr/>
        </p:nvSpPr>
        <p:spPr>
          <a:xfrm>
            <a:off x="7051764" y="3375925"/>
            <a:ext cx="5231862" cy="369332"/>
          </a:xfrm>
          <a:prstGeom prst="rect">
            <a:avLst/>
          </a:prstGeom>
          <a:noFill/>
        </p:spPr>
        <p:txBody>
          <a:bodyPr wrap="square">
            <a:spAutoFit/>
          </a:bodyPr>
          <a:lstStyle>
            <a:defPPr>
              <a:defRPr lang="en-US"/>
            </a:defPPr>
            <a:lvl1pPr marR="0" lvl="0" indent="0" defTabSz="914367" fontAlgn="auto">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Learn more about Microsoft Entra Verified ID</a:t>
            </a:r>
          </a:p>
        </p:txBody>
      </p:sp>
      <p:sp>
        <p:nvSpPr>
          <p:cNvPr id="63" name="Rectangle: Rounded Corners 62">
            <a:extLst>
              <a:ext uri="{FF2B5EF4-FFF2-40B4-BE49-F238E27FC236}">
                <a16:creationId xmlns:a16="http://schemas.microsoft.com/office/drawing/2014/main" id="{00239924-B04C-8CF3-4859-540640668652}"/>
              </a:ext>
            </a:extLst>
          </p:cNvPr>
          <p:cNvSpPr/>
          <p:nvPr/>
        </p:nvSpPr>
        <p:spPr bwMode="auto">
          <a:xfrm>
            <a:off x="7279232" y="4367444"/>
            <a:ext cx="5583167" cy="464449"/>
          </a:xfrm>
          <a:prstGeom prst="roundRect">
            <a:avLst>
              <a:gd name="adj" fmla="val 4782"/>
            </a:avLst>
          </a:prstGeom>
          <a:no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Microsoft Entra Verified ID eBook</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4" name="TextBox 63">
            <a:extLst>
              <a:ext uri="{FF2B5EF4-FFF2-40B4-BE49-F238E27FC236}">
                <a16:creationId xmlns:a16="http://schemas.microsoft.com/office/drawing/2014/main" id="{4FE36955-574D-3F47-10C1-855704CA0724}"/>
              </a:ext>
            </a:extLst>
          </p:cNvPr>
          <p:cNvSpPr txBox="1"/>
          <p:nvPr/>
        </p:nvSpPr>
        <p:spPr>
          <a:xfrm>
            <a:off x="7051764" y="4114860"/>
            <a:ext cx="516815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Segoe UI" pitchFamily="34" charset="0"/>
              </a:rPr>
              <a:t>Discover more Verified ID use cases</a:t>
            </a:r>
          </a:p>
        </p:txBody>
      </p:sp>
      <p:sp>
        <p:nvSpPr>
          <p:cNvPr id="67" name="TextBox 66">
            <a:extLst>
              <a:ext uri="{FF2B5EF4-FFF2-40B4-BE49-F238E27FC236}">
                <a16:creationId xmlns:a16="http://schemas.microsoft.com/office/drawing/2014/main" id="{95B69728-5042-9259-8C51-438008350EBC}"/>
              </a:ext>
            </a:extLst>
          </p:cNvPr>
          <p:cNvSpPr txBox="1"/>
          <p:nvPr/>
        </p:nvSpPr>
        <p:spPr>
          <a:xfrm>
            <a:off x="7084671" y="4848029"/>
            <a:ext cx="5166048" cy="369332"/>
          </a:xfrm>
          <a:prstGeom prst="rect">
            <a:avLst/>
          </a:prstGeom>
          <a:noFill/>
        </p:spPr>
        <p:txBody>
          <a:bodyPr wrap="square">
            <a:spAutoFit/>
          </a:bodyPr>
          <a:lstStyle/>
          <a:p>
            <a:pPr defTabSz="914367">
              <a:spcAft>
                <a:spcPts val="1200"/>
              </a:spcAft>
              <a:defRPr/>
            </a:pPr>
            <a:r>
              <a:rPr lang="en-US" dirty="0">
                <a:solidFill>
                  <a:srgbClr val="000000"/>
                </a:solidFill>
                <a:latin typeface="Segoe UI Semibold"/>
                <a:cs typeface="Segoe UI" pitchFamily="34" charset="0"/>
              </a:rPr>
              <a:t>Find Verified ID developer tools</a:t>
            </a:r>
            <a:endParaRPr kumimoji="0" lang="en-US" sz="18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8" name="TextBox 67">
            <a:extLst>
              <a:ext uri="{FF2B5EF4-FFF2-40B4-BE49-F238E27FC236}">
                <a16:creationId xmlns:a16="http://schemas.microsoft.com/office/drawing/2014/main" id="{9F9A9D5B-0911-3058-4C3B-59B4BFA02DA1}"/>
              </a:ext>
            </a:extLst>
          </p:cNvPr>
          <p:cNvSpPr txBox="1"/>
          <p:nvPr/>
        </p:nvSpPr>
        <p:spPr>
          <a:xfrm>
            <a:off x="7414056" y="5236918"/>
            <a:ext cx="3653693" cy="307777"/>
          </a:xfrm>
          <a:prstGeom prst="rect">
            <a:avLst/>
          </a:prstGeom>
          <a:noFill/>
        </p:spPr>
        <p:txBody>
          <a:bodyPr wrap="none">
            <a:spAutoFit/>
          </a:bodyPr>
          <a:lstStyle>
            <a:defPPr>
              <a:defRPr lang="en-US"/>
            </a:defPPr>
            <a:lvl1pPr marL="173038" marR="0" lvl="0" indent="-173038" defTabSz="914367" fontAlgn="auto">
              <a:lnSpc>
                <a:spcPct val="100000"/>
              </a:lnSpc>
              <a:spcBef>
                <a:spcPts val="0"/>
              </a:spcBef>
              <a:spcAft>
                <a:spcPts val="0"/>
              </a:spcAft>
              <a:buClrTx/>
              <a:buSzTx/>
              <a:buFontTx/>
              <a:buBlip>
                <a:blip r:embed="rId3"/>
              </a:buBlip>
              <a:tabLst/>
              <a:defRPr kumimoji="0" sz="1200" b="0" i="0" u="none" strike="noStrike" cap="none" spc="0" normalizeH="0" baseline="0">
                <a:ln>
                  <a:noFill/>
                </a:ln>
                <a:solidFill>
                  <a:srgbClr val="0078D4"/>
                </a:solidFill>
                <a:effectLst/>
                <a:uLnTx/>
                <a:uFillTx/>
                <a:latin typeface="Segoe UI Semibold"/>
              </a:defRPr>
            </a:lvl1pPr>
          </a:lstStyle>
          <a:p>
            <a:pPr marL="0" lvl="0" indent="0">
              <a:buNone/>
              <a:defRPr/>
            </a:pPr>
            <a:r>
              <a:rPr lang="en-US" sz="1400" dirty="0">
                <a:solidFill>
                  <a:srgbClr val="000000"/>
                </a:solidFill>
                <a:hlinkClick r:id="rId7">
                  <a:extLst>
                    <a:ext uri="{A12FA001-AC4F-418D-AE19-62706E023703}">
                      <ahyp:hlinkClr xmlns:ahyp="http://schemas.microsoft.com/office/drawing/2018/hyperlinkcolor" val="tx"/>
                    </a:ext>
                  </a:extLst>
                </a:hlinkClick>
              </a:rPr>
              <a:t>Microsoft Entra Verified ID Documentation</a:t>
            </a:r>
            <a:endParaRPr lang="en-US" sz="1400" dirty="0">
              <a:solidFill>
                <a:srgbClr val="000000"/>
              </a:solidFill>
            </a:endParaRPr>
          </a:p>
        </p:txBody>
      </p:sp>
      <p:sp>
        <p:nvSpPr>
          <p:cNvPr id="69" name="TextBox 68">
            <a:extLst>
              <a:ext uri="{FF2B5EF4-FFF2-40B4-BE49-F238E27FC236}">
                <a16:creationId xmlns:a16="http://schemas.microsoft.com/office/drawing/2014/main" id="{E21396C4-977E-6D53-614C-FF85553DF44C}"/>
              </a:ext>
            </a:extLst>
          </p:cNvPr>
          <p:cNvSpPr txBox="1"/>
          <p:nvPr/>
        </p:nvSpPr>
        <p:spPr>
          <a:xfrm>
            <a:off x="7279232" y="2952054"/>
            <a:ext cx="2908940" cy="307777"/>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Microsoft Entra Verified ID eBook</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70" name="TextBox 69">
            <a:extLst>
              <a:ext uri="{FF2B5EF4-FFF2-40B4-BE49-F238E27FC236}">
                <a16:creationId xmlns:a16="http://schemas.microsoft.com/office/drawing/2014/main" id="{E274ED3B-5B50-4B44-056F-C37B2063137F}"/>
              </a:ext>
            </a:extLst>
          </p:cNvPr>
          <p:cNvSpPr txBox="1"/>
          <p:nvPr/>
        </p:nvSpPr>
        <p:spPr>
          <a:xfrm>
            <a:off x="5406644" y="1894775"/>
            <a:ext cx="503959"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1</a:t>
            </a:r>
          </a:p>
        </p:txBody>
      </p:sp>
      <p:sp>
        <p:nvSpPr>
          <p:cNvPr id="71" name="TextBox 70">
            <a:extLst>
              <a:ext uri="{FF2B5EF4-FFF2-40B4-BE49-F238E27FC236}">
                <a16:creationId xmlns:a16="http://schemas.microsoft.com/office/drawing/2014/main" id="{609A962D-8A4F-7E03-D9D2-18D3C63E2A5D}"/>
              </a:ext>
            </a:extLst>
          </p:cNvPr>
          <p:cNvSpPr txBox="1"/>
          <p:nvPr/>
        </p:nvSpPr>
        <p:spPr>
          <a:xfrm>
            <a:off x="5398195" y="2871087"/>
            <a:ext cx="503959"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2</a:t>
            </a:r>
          </a:p>
        </p:txBody>
      </p:sp>
      <p:sp>
        <p:nvSpPr>
          <p:cNvPr id="74" name="TextBox 73">
            <a:extLst>
              <a:ext uri="{FF2B5EF4-FFF2-40B4-BE49-F238E27FC236}">
                <a16:creationId xmlns:a16="http://schemas.microsoft.com/office/drawing/2014/main" id="{5AB4C925-9008-3CB0-F53A-5313D549BA2A}"/>
              </a:ext>
            </a:extLst>
          </p:cNvPr>
          <p:cNvSpPr txBox="1"/>
          <p:nvPr/>
        </p:nvSpPr>
        <p:spPr>
          <a:xfrm>
            <a:off x="122337" y="2673258"/>
            <a:ext cx="5212271" cy="646331"/>
          </a:xfrm>
          <a:prstGeom prst="rect">
            <a:avLst/>
          </a:prstGeom>
          <a:solidFill>
            <a:srgbClr val="0070C0"/>
          </a:solidFill>
        </p:spPr>
        <p:txBody>
          <a:bodyPr wrap="square">
            <a:spAutoFit/>
          </a:bodyPr>
          <a:lstStyle/>
          <a:p>
            <a:pPr defTabSz="914367">
              <a:spcAft>
                <a:spcPts val="1200"/>
              </a:spcAf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Reduce time and complexity for employees and vendor facing helpdesk services </a:t>
            </a:r>
            <a:r>
              <a:rPr lang="en-US" sz="1800">
                <a:solidFill>
                  <a:srgbClr val="FFFFFF"/>
                </a:solidFill>
                <a:latin typeface="Segoe UI Semibold"/>
                <a:cs typeface="Segoe UI" pitchFamily="34" charset="0"/>
              </a:rPr>
              <a:t>using </a:t>
            </a:r>
            <a:r>
              <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rPr>
              <a:t>Entra ID</a:t>
            </a:r>
          </a:p>
        </p:txBody>
      </p:sp>
      <p:sp>
        <p:nvSpPr>
          <p:cNvPr id="75" name="Oval 74">
            <a:extLst>
              <a:ext uri="{FF2B5EF4-FFF2-40B4-BE49-F238E27FC236}">
                <a16:creationId xmlns:a16="http://schemas.microsoft.com/office/drawing/2014/main" id="{393A1780-807B-57A3-1A36-C4116BD948BA}"/>
              </a:ext>
              <a:ext uri="{C183D7F6-B498-43B3-948B-1728B52AA6E4}">
                <adec:decorative xmlns:adec="http://schemas.microsoft.com/office/drawing/2017/decorative" val="1"/>
              </a:ext>
            </a:extLst>
          </p:cNvPr>
          <p:cNvSpPr/>
          <p:nvPr/>
        </p:nvSpPr>
        <p:spPr bwMode="auto">
          <a:xfrm>
            <a:off x="5347386" y="3801630"/>
            <a:ext cx="582196" cy="582196"/>
          </a:xfrm>
          <a:prstGeom prst="ellipse">
            <a:avLst/>
          </a:prstGeom>
          <a:solidFill>
            <a:schemeClr val="bg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7A49E8F8-7DD3-E186-8897-76E29F2A20A1}"/>
              </a:ext>
            </a:extLst>
          </p:cNvPr>
          <p:cNvSpPr txBox="1"/>
          <p:nvPr/>
        </p:nvSpPr>
        <p:spPr>
          <a:xfrm>
            <a:off x="5403608" y="3929845"/>
            <a:ext cx="503959"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800">
                <a:solidFill>
                  <a:srgbClr val="000000"/>
                </a:solidFill>
                <a:latin typeface="Segoe UI"/>
                <a:ea typeface="Segoe UI" pitchFamily="34" charset="0"/>
                <a:cs typeface="Segoe UI" pitchFamily="34" charset="0"/>
              </a:rPr>
              <a:t>3</a:t>
            </a:r>
            <a:endParaRPr kumimoji="0" lang="en-US" sz="18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612334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1" nodeType="withEffect">
                                  <p:stCondLst>
                                    <p:cond delay="25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1" nodeType="withEffect">
                                  <p:stCondLst>
                                    <p:cond delay="100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8">
                                            <p:txEl>
                                              <p:pRg st="0" end="0"/>
                                            </p:txEl>
                                          </p:spTgt>
                                        </p:tgtEl>
                                        <p:attrNameLst>
                                          <p:attrName>style.visibility</p:attrName>
                                        </p:attrNameLst>
                                      </p:cBhvr>
                                      <p:to>
                                        <p:strVal val="visible"/>
                                      </p:to>
                                    </p:set>
                                    <p:animEffect transition="in" filter="fade">
                                      <p:cBhvr>
                                        <p:cTn id="19" dur="500"/>
                                        <p:tgtEl>
                                          <p:spTgt spid="58">
                                            <p:txEl>
                                              <p:pRg st="0" end="0"/>
                                            </p:tx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9">
                                            <p:txEl>
                                              <p:pRg st="0" end="0"/>
                                            </p:txEl>
                                          </p:spTgt>
                                        </p:tgtEl>
                                        <p:attrNameLst>
                                          <p:attrName>style.visibility</p:attrName>
                                        </p:attrNameLst>
                                      </p:cBhvr>
                                      <p:to>
                                        <p:strVal val="visible"/>
                                      </p:to>
                                    </p:set>
                                    <p:animEffect transition="in" filter="fade">
                                      <p:cBhvr>
                                        <p:cTn id="22" dur="500"/>
                                        <p:tgtEl>
                                          <p:spTgt spid="59">
                                            <p:txEl>
                                              <p:pRg st="0" end="0"/>
                                            </p:txEl>
                                          </p:spTgt>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60">
                                            <p:txEl>
                                              <p:pRg st="0" end="0"/>
                                            </p:txEl>
                                          </p:spTgt>
                                        </p:tgtEl>
                                        <p:attrNameLst>
                                          <p:attrName>style.visibility</p:attrName>
                                        </p:attrNameLst>
                                      </p:cBhvr>
                                      <p:to>
                                        <p:strVal val="visible"/>
                                      </p:to>
                                    </p:set>
                                    <p:animEffect transition="in" filter="fade">
                                      <p:cBhvr>
                                        <p:cTn id="25" dur="500"/>
                                        <p:tgtEl>
                                          <p:spTgt spid="60">
                                            <p:txEl>
                                              <p:pRg st="0" end="0"/>
                                            </p:txEl>
                                          </p:spTgt>
                                        </p:tgtEl>
                                      </p:cBhvr>
                                    </p:animEffect>
                                  </p:childTnLst>
                                </p:cTn>
                              </p:par>
                              <p:par>
                                <p:cTn id="26" presetID="10" presetClass="entr" presetSubtype="0" fill="hold" grpId="0" nodeType="withEffect">
                                  <p:stCondLst>
                                    <p:cond delay="1000"/>
                                  </p:stCondLst>
                                  <p:childTnLst>
                                    <p:set>
                                      <p:cBhvr>
                                        <p:cTn id="27" dur="1" fill="hold">
                                          <p:stCondLst>
                                            <p:cond delay="0"/>
                                          </p:stCondLst>
                                        </p:cTn>
                                        <p:tgtEl>
                                          <p:spTgt spid="69">
                                            <p:txEl>
                                              <p:pRg st="0" end="0"/>
                                            </p:txEl>
                                          </p:spTgt>
                                        </p:tgtEl>
                                        <p:attrNameLst>
                                          <p:attrName>style.visibility</p:attrName>
                                        </p:attrNameLst>
                                      </p:cBhvr>
                                      <p:to>
                                        <p:strVal val="visible"/>
                                      </p:to>
                                    </p:set>
                                    <p:animEffect transition="in" filter="fade">
                                      <p:cBhvr>
                                        <p:cTn id="28" dur="500"/>
                                        <p:tgtEl>
                                          <p:spTgt spid="69">
                                            <p:txEl>
                                              <p:pRg st="0" end="0"/>
                                            </p:txEl>
                                          </p:spTgt>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62">
                                            <p:txEl>
                                              <p:pRg st="0" end="0"/>
                                            </p:txEl>
                                          </p:spTgt>
                                        </p:tgtEl>
                                        <p:attrNameLst>
                                          <p:attrName>style.visibility</p:attrName>
                                        </p:attrNameLst>
                                      </p:cBhvr>
                                      <p:to>
                                        <p:strVal val="visible"/>
                                      </p:to>
                                    </p:set>
                                    <p:animEffect transition="in" filter="fade">
                                      <p:cBhvr>
                                        <p:cTn id="31" dur="500"/>
                                        <p:tgtEl>
                                          <p:spTgt spid="62">
                                            <p:txEl>
                                              <p:pRg st="0" end="0"/>
                                            </p:txEl>
                                          </p:spTgt>
                                        </p:tgtEl>
                                      </p:cBhvr>
                                    </p:animEffect>
                                  </p:childTnLst>
                                </p:cTn>
                              </p:par>
                              <p:par>
                                <p:cTn id="32" presetID="10" presetClass="entr" presetSubtype="0" fill="hold" grpId="0" nodeType="withEffect">
                                  <p:stCondLst>
                                    <p:cond delay="1000"/>
                                  </p:stCondLst>
                                  <p:childTnLst>
                                    <p:set>
                                      <p:cBhvr>
                                        <p:cTn id="33" dur="1" fill="hold">
                                          <p:stCondLst>
                                            <p:cond delay="0"/>
                                          </p:stCondLst>
                                        </p:cTn>
                                        <p:tgtEl>
                                          <p:spTgt spid="61">
                                            <p:txEl>
                                              <p:pRg st="0" end="0"/>
                                            </p:txEl>
                                          </p:spTgt>
                                        </p:tgtEl>
                                        <p:attrNameLst>
                                          <p:attrName>style.visibility</p:attrName>
                                        </p:attrNameLst>
                                      </p:cBhvr>
                                      <p:to>
                                        <p:strVal val="visible"/>
                                      </p:to>
                                    </p:set>
                                    <p:animEffect transition="in" filter="fade">
                                      <p:cBhvr>
                                        <p:cTn id="34" dur="500"/>
                                        <p:tgtEl>
                                          <p:spTgt spid="61">
                                            <p:txEl>
                                              <p:pRg st="0" end="0"/>
                                            </p:txEl>
                                          </p:spTgt>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63">
                                            <p:txEl>
                                              <p:pRg st="0" end="0"/>
                                            </p:txEl>
                                          </p:spTgt>
                                        </p:tgtEl>
                                        <p:attrNameLst>
                                          <p:attrName>style.visibility</p:attrName>
                                        </p:attrNameLst>
                                      </p:cBhvr>
                                      <p:to>
                                        <p:strVal val="visible"/>
                                      </p:to>
                                    </p:set>
                                    <p:animEffect transition="in" filter="fade">
                                      <p:cBhvr>
                                        <p:cTn id="37" dur="500"/>
                                        <p:tgtEl>
                                          <p:spTgt spid="63">
                                            <p:txEl>
                                              <p:pRg st="0" end="0"/>
                                            </p:txEl>
                                          </p:spTgt>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64">
                                            <p:txEl>
                                              <p:pRg st="0" end="0"/>
                                            </p:txEl>
                                          </p:spTgt>
                                        </p:tgtEl>
                                        <p:attrNameLst>
                                          <p:attrName>style.visibility</p:attrName>
                                        </p:attrNameLst>
                                      </p:cBhvr>
                                      <p:to>
                                        <p:strVal val="visible"/>
                                      </p:to>
                                    </p:set>
                                    <p:animEffect transition="in" filter="fade">
                                      <p:cBhvr>
                                        <p:cTn id="40" dur="500"/>
                                        <p:tgtEl>
                                          <p:spTgt spid="64">
                                            <p:txEl>
                                              <p:pRg st="0" end="0"/>
                                            </p:txEl>
                                          </p:spTgt>
                                        </p:tgtEl>
                                      </p:cBhvr>
                                    </p:animEffect>
                                  </p:childTnLst>
                                </p:cTn>
                              </p:par>
                              <p:par>
                                <p:cTn id="41" presetID="10" presetClass="entr" presetSubtype="0" fill="hold" grpId="0" nodeType="withEffect">
                                  <p:stCondLst>
                                    <p:cond delay="1000"/>
                                  </p:stCondLst>
                                  <p:childTnLst>
                                    <p:set>
                                      <p:cBhvr>
                                        <p:cTn id="42" dur="1" fill="hold">
                                          <p:stCondLst>
                                            <p:cond delay="0"/>
                                          </p:stCondLst>
                                        </p:cTn>
                                        <p:tgtEl>
                                          <p:spTgt spid="67">
                                            <p:txEl>
                                              <p:pRg st="0" end="0"/>
                                            </p:txEl>
                                          </p:spTgt>
                                        </p:tgtEl>
                                        <p:attrNameLst>
                                          <p:attrName>style.visibility</p:attrName>
                                        </p:attrNameLst>
                                      </p:cBhvr>
                                      <p:to>
                                        <p:strVal val="visible"/>
                                      </p:to>
                                    </p:set>
                                    <p:animEffect transition="in" filter="fade">
                                      <p:cBhvr>
                                        <p:cTn id="43" dur="500"/>
                                        <p:tgtEl>
                                          <p:spTgt spid="67">
                                            <p:txEl>
                                              <p:pRg st="0" end="0"/>
                                            </p:txEl>
                                          </p:spTgt>
                                        </p:tgtEl>
                                      </p:cBhvr>
                                    </p:animEffect>
                                  </p:childTnLst>
                                </p:cTn>
                              </p:par>
                              <p:par>
                                <p:cTn id="44" presetID="10" presetClass="entr" presetSubtype="0" fill="hold" grpId="0" nodeType="withEffect">
                                  <p:stCondLst>
                                    <p:cond delay="1000"/>
                                  </p:stCondLst>
                                  <p:childTnLst>
                                    <p:set>
                                      <p:cBhvr>
                                        <p:cTn id="45" dur="1" fill="hold">
                                          <p:stCondLst>
                                            <p:cond delay="0"/>
                                          </p:stCondLst>
                                        </p:cTn>
                                        <p:tgtEl>
                                          <p:spTgt spid="68">
                                            <p:txEl>
                                              <p:pRg st="0" end="0"/>
                                            </p:txEl>
                                          </p:spTgt>
                                        </p:tgtEl>
                                        <p:attrNameLst>
                                          <p:attrName>style.visibility</p:attrName>
                                        </p:attrNameLst>
                                      </p:cBhvr>
                                      <p:to>
                                        <p:strVal val="visible"/>
                                      </p:to>
                                    </p:set>
                                    <p:animEffect transition="in" filter="fade">
                                      <p:cBhvr>
                                        <p:cTn id="46" dur="500"/>
                                        <p:tgtEl>
                                          <p:spTgt spid="68">
                                            <p:txEl>
                                              <p:pRg st="0" end="0"/>
                                            </p:txEl>
                                          </p:spTgt>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10" presetClass="entr" presetSubtype="0" fill="hold" grpId="1" nodeType="withEffect">
                                  <p:stCondLst>
                                    <p:cond delay="50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par>
                                <p:cTn id="53" presetID="10" presetClass="entr" presetSubtype="0" fill="hold" grpId="0" nodeType="withEffect">
                                  <p:stCondLst>
                                    <p:cond delay="500"/>
                                  </p:stCondLst>
                                  <p:childTnLst>
                                    <p:set>
                                      <p:cBhvr>
                                        <p:cTn id="54" dur="1" fill="hold">
                                          <p:stCondLst>
                                            <p:cond delay="0"/>
                                          </p:stCondLst>
                                        </p:cTn>
                                        <p:tgtEl>
                                          <p:spTgt spid="70"/>
                                        </p:tgtEl>
                                        <p:attrNameLst>
                                          <p:attrName>style.visibility</p:attrName>
                                        </p:attrNameLst>
                                      </p:cBhvr>
                                      <p:to>
                                        <p:strVal val="visible"/>
                                      </p:to>
                                    </p:set>
                                    <p:animEffect transition="in" filter="fade">
                                      <p:cBhvr>
                                        <p:cTn id="55" dur="500"/>
                                        <p:tgtEl>
                                          <p:spTgt spid="70"/>
                                        </p:tgtEl>
                                      </p:cBhvr>
                                    </p:animEffect>
                                  </p:childTnLst>
                                </p:cTn>
                              </p:par>
                              <p:par>
                                <p:cTn id="56" presetID="10" presetClass="entr" presetSubtype="0" fill="hold" grpId="0" nodeType="withEffect">
                                  <p:stCondLst>
                                    <p:cond delay="500"/>
                                  </p:stCondLst>
                                  <p:childTnLst>
                                    <p:set>
                                      <p:cBhvr>
                                        <p:cTn id="57" dur="1" fill="hold">
                                          <p:stCondLst>
                                            <p:cond delay="0"/>
                                          </p:stCondLst>
                                        </p:cTn>
                                        <p:tgtEl>
                                          <p:spTgt spid="71"/>
                                        </p:tgtEl>
                                        <p:attrNameLst>
                                          <p:attrName>style.visibility</p:attrName>
                                        </p:attrNameLst>
                                      </p:cBhvr>
                                      <p:to>
                                        <p:strVal val="visible"/>
                                      </p:to>
                                    </p:set>
                                    <p:animEffect transition="in" filter="fade">
                                      <p:cBhvr>
                                        <p:cTn id="58" dur="500"/>
                                        <p:tgtEl>
                                          <p:spTgt spid="71"/>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par>
                                <p:cTn id="62" presetID="10" presetClass="entr" presetSubtype="0" fill="hold" grpId="0" nodeType="withEffect">
                                  <p:stCondLst>
                                    <p:cond delay="500"/>
                                  </p:stCondLst>
                                  <p:childTnLst>
                                    <p:set>
                                      <p:cBhvr>
                                        <p:cTn id="63" dur="1" fill="hold">
                                          <p:stCondLst>
                                            <p:cond delay="0"/>
                                          </p:stCondLst>
                                        </p:cTn>
                                        <p:tgtEl>
                                          <p:spTgt spid="57"/>
                                        </p:tgtEl>
                                        <p:attrNameLst>
                                          <p:attrName>style.visibility</p:attrName>
                                        </p:attrNameLst>
                                      </p:cBhvr>
                                      <p:to>
                                        <p:strVal val="visible"/>
                                      </p:to>
                                    </p:set>
                                    <p:animEffect transition="in" filter="fade">
                                      <p:cBhvr>
                                        <p:cTn id="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5" grpId="0" animBg="1"/>
      <p:bldP spid="45" grpId="1" animBg="1"/>
      <p:bldP spid="48" grpId="0" animBg="1"/>
      <p:bldP spid="48" grpId="1" animBg="1"/>
      <p:bldP spid="57" grpId="0"/>
      <p:bldP spid="58" grpId="0" build="p"/>
      <p:bldP spid="59" grpId="0" build="p"/>
      <p:bldP spid="60" grpId="0" build="p"/>
      <p:bldP spid="61" grpId="0" build="p"/>
      <p:bldP spid="62" grpId="0" build="p"/>
      <p:bldP spid="63" grpId="0" build="p"/>
      <p:bldP spid="64" grpId="0" build="p"/>
      <p:bldP spid="67" grpId="0" build="p"/>
      <p:bldP spid="68" grpId="0" build="p"/>
      <p:bldP spid="69" grpId="0" build="p"/>
      <p:bldP spid="70" grpId="0"/>
      <p:bldP spid="71" grpId="0"/>
      <p:bldP spid="7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851EE5A-4820-3327-1A84-0DBD4283FBB3}"/>
              </a:ext>
            </a:extLst>
          </p:cNvPr>
          <p:cNvSpPr>
            <a:spLocks noGrp="1"/>
          </p:cNvSpPr>
          <p:nvPr>
            <p:ph type="title"/>
          </p:nvPr>
        </p:nvSpPr>
        <p:spPr>
          <a:xfrm>
            <a:off x="1370804" y="2941968"/>
            <a:ext cx="7477989" cy="3535032"/>
          </a:xfrm>
        </p:spPr>
        <p:txBody>
          <a:bodyPr/>
          <a:lstStyle/>
          <a:p>
            <a:r>
              <a:rPr lang="en-GB" dirty="0"/>
              <a:t>Appendix</a:t>
            </a:r>
          </a:p>
        </p:txBody>
      </p:sp>
      <p:sp>
        <p:nvSpPr>
          <p:cNvPr id="3" name="Footer Placeholder 2">
            <a:extLst>
              <a:ext uri="{FF2B5EF4-FFF2-40B4-BE49-F238E27FC236}">
                <a16:creationId xmlns:a16="http://schemas.microsoft.com/office/drawing/2014/main" id="{80677D25-0296-190D-121E-F03A5AB8D57B}"/>
              </a:ext>
            </a:extLst>
          </p:cNvPr>
          <p:cNvSpPr>
            <a:spLocks noGrp="1"/>
          </p:cNvSpPr>
          <p:nvPr>
            <p:ph type="ftr" sz="quarter" idx="4294967295"/>
          </p:nvPr>
        </p:nvSpPr>
        <p:spPr>
          <a:xfrm>
            <a:off x="0" y="6477000"/>
            <a:ext cx="4114800" cy="123825"/>
          </a:xfrm>
        </p:spPr>
        <p:txBody>
          <a:bodyPr/>
          <a:lstStyle/>
          <a:p>
            <a:endParaRPr lang="en-US" dirty="0"/>
          </a:p>
        </p:txBody>
      </p:sp>
    </p:spTree>
    <p:extLst>
      <p:ext uri="{BB962C8B-B14F-4D97-AF65-F5344CB8AC3E}">
        <p14:creationId xmlns:p14="http://schemas.microsoft.com/office/powerpoint/2010/main" val="22538400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A7EF607-8A65-BD46-9AAE-DB6926D21B8E}"/>
              </a:ext>
            </a:extLst>
          </p:cNvPr>
          <p:cNvSpPr>
            <a:spLocks noGrp="1"/>
          </p:cNvSpPr>
          <p:nvPr>
            <p:ph type="title"/>
          </p:nvPr>
        </p:nvSpPr>
        <p:spPr>
          <a:xfrm>
            <a:off x="206617" y="205932"/>
            <a:ext cx="11018520" cy="553998"/>
          </a:xfrm>
        </p:spPr>
        <p:txBody>
          <a:bodyPr/>
          <a:lstStyle/>
          <a:p>
            <a:pPr algn="l"/>
            <a:r>
              <a:rPr lang="en-US">
                <a:latin typeface="+mj-lt"/>
              </a:rPr>
              <a:t>Scenarios for Workforce</a:t>
            </a:r>
          </a:p>
        </p:txBody>
      </p:sp>
      <p:sp>
        <p:nvSpPr>
          <p:cNvPr id="8" name="Text Placeholder 7">
            <a:extLst>
              <a:ext uri="{FF2B5EF4-FFF2-40B4-BE49-F238E27FC236}">
                <a16:creationId xmlns:a16="http://schemas.microsoft.com/office/drawing/2014/main" id="{F9E69964-C932-45DD-A490-A56C7EA79326}"/>
              </a:ext>
            </a:extLst>
          </p:cNvPr>
          <p:cNvSpPr>
            <a:spLocks noGrp="1"/>
          </p:cNvSpPr>
          <p:nvPr>
            <p:ph type="body" sz="quarter" idx="16"/>
          </p:nvPr>
        </p:nvSpPr>
        <p:spPr>
          <a:xfrm>
            <a:off x="579120" y="4999916"/>
            <a:ext cx="3475037" cy="1969770"/>
          </a:xfrm>
        </p:spPr>
        <p:txBody>
          <a:bodyPr vert="horz" wrap="square" lIns="0" tIns="0" rIns="0" bIns="0" rtlCol="0">
            <a:spAutoFit/>
          </a:bodyPr>
          <a:lstStyle/>
          <a:p>
            <a:pPr marL="342900" indent="-342900" algn="l">
              <a:spcAft>
                <a:spcPts val="600"/>
              </a:spcAft>
              <a:buFont typeface="Arial" panose="020B0604020202020204" pitchFamily="34" charset="0"/>
              <a:buChar char="•"/>
            </a:pPr>
            <a:r>
              <a:rPr lang="en-US">
                <a:latin typeface="+mn-lt"/>
              </a:rPr>
              <a:t>Identity verification</a:t>
            </a:r>
          </a:p>
          <a:p>
            <a:pPr marL="342900" indent="-342900" algn="l">
              <a:spcAft>
                <a:spcPts val="600"/>
              </a:spcAft>
              <a:buFont typeface="Arial" panose="020B0604020202020204" pitchFamily="34" charset="0"/>
              <a:buChar char="•"/>
            </a:pPr>
            <a:r>
              <a:rPr lang="en-US">
                <a:latin typeface="+mn-lt"/>
              </a:rPr>
              <a:t>Workplace credentials / employee ID</a:t>
            </a:r>
          </a:p>
          <a:p>
            <a:pPr marL="342900" indent="-342900" algn="l">
              <a:spcAft>
                <a:spcPts val="600"/>
              </a:spcAft>
              <a:buFont typeface="Arial" panose="020B0604020202020204" pitchFamily="34" charset="0"/>
              <a:buChar char="•"/>
            </a:pPr>
            <a:r>
              <a:rPr lang="en-US">
                <a:latin typeface="+mn-lt"/>
              </a:rPr>
              <a:t>Benefits onboarding</a:t>
            </a:r>
          </a:p>
          <a:p>
            <a:pPr marL="342900" indent="-342900" algn="l">
              <a:spcAft>
                <a:spcPts val="600"/>
              </a:spcAft>
              <a:buFont typeface="Arial" panose="020B0604020202020204" pitchFamily="34" charset="0"/>
              <a:buChar char="•"/>
            </a:pPr>
            <a:r>
              <a:rPr lang="en-US">
                <a:latin typeface="+mn-lt"/>
              </a:rPr>
              <a:t>Access</a:t>
            </a:r>
          </a:p>
          <a:p>
            <a:pPr marL="342900" indent="-342900" algn="l">
              <a:spcAft>
                <a:spcPts val="600"/>
              </a:spcAft>
              <a:buFont typeface="Arial" panose="020B0604020202020204" pitchFamily="34" charset="0"/>
              <a:buChar char="•"/>
            </a:pPr>
            <a:endParaRPr lang="en-US">
              <a:latin typeface="+mn-lt"/>
            </a:endParaRPr>
          </a:p>
        </p:txBody>
      </p:sp>
      <p:pic>
        <p:nvPicPr>
          <p:cNvPr id="11" name="Picture 17" descr="Mixed raced employees">
            <a:extLst>
              <a:ext uri="{FF2B5EF4-FFF2-40B4-BE49-F238E27FC236}">
                <a16:creationId xmlns:a16="http://schemas.microsoft.com/office/drawing/2014/main" id="{CE231F3B-2A19-4DA8-A276-BA6CA17CF61D}"/>
              </a:ext>
            </a:extLst>
          </p:cNvPr>
          <p:cNvPicPr>
            <a:picLocks noGrp="1" noChangeAspect="1"/>
          </p:cNvPicPr>
          <p:nvPr>
            <p:ph type="pic" sz="quarter" idx="13"/>
          </p:nvPr>
        </p:nvPicPr>
        <p:blipFill rotWithShape="1">
          <a:blip r:embed="rId3" cstate="hqprint">
            <a:extLst>
              <a:ext uri="{28A0092B-C50C-407E-A947-70E740481C1C}">
                <a14:useLocalDpi xmlns:a14="http://schemas.microsoft.com/office/drawing/2010/main"/>
              </a:ext>
            </a:extLst>
          </a:blip>
          <a:srcRect l="21591" r="21591"/>
          <a:stretch/>
        </p:blipFill>
        <p:spPr>
          <a:xfrm>
            <a:off x="579120" y="1357181"/>
            <a:ext cx="3474720" cy="3474720"/>
          </a:xfrm>
          <a:prstGeom prst="rect">
            <a:avLst/>
          </a:prstGeom>
          <a:noFill/>
        </p:spPr>
      </p:pic>
      <p:sp>
        <p:nvSpPr>
          <p:cNvPr id="9" name="Text Placeholder 8">
            <a:extLst>
              <a:ext uri="{FF2B5EF4-FFF2-40B4-BE49-F238E27FC236}">
                <a16:creationId xmlns:a16="http://schemas.microsoft.com/office/drawing/2014/main" id="{D6CD5101-FEC1-468D-A26C-E8FA56F661AB}"/>
              </a:ext>
            </a:extLst>
          </p:cNvPr>
          <p:cNvSpPr>
            <a:spLocks noGrp="1"/>
          </p:cNvSpPr>
          <p:nvPr>
            <p:ph type="body" sz="quarter" idx="17"/>
          </p:nvPr>
        </p:nvSpPr>
        <p:spPr>
          <a:xfrm>
            <a:off x="4355147" y="4999916"/>
            <a:ext cx="3475037" cy="2046714"/>
          </a:xfrm>
        </p:spPr>
        <p:txBody>
          <a:bodyPr/>
          <a:lstStyle/>
          <a:p>
            <a:pPr marL="342900" indent="-342900" algn="l">
              <a:spcAft>
                <a:spcPts val="600"/>
              </a:spcAft>
              <a:buFont typeface="Arial" panose="020B0604020202020204" pitchFamily="34" charset="0"/>
              <a:buChar char="•"/>
            </a:pPr>
            <a:r>
              <a:rPr lang="en-US">
                <a:latin typeface="+mn-lt"/>
              </a:rPr>
              <a:t>Annual Benefits</a:t>
            </a:r>
          </a:p>
          <a:p>
            <a:pPr marL="342900" indent="-342900" algn="l">
              <a:spcAft>
                <a:spcPts val="600"/>
              </a:spcAft>
              <a:buFont typeface="Arial" panose="020B0604020202020204" pitchFamily="34" charset="0"/>
              <a:buChar char="•"/>
            </a:pPr>
            <a:r>
              <a:rPr lang="en-US">
                <a:latin typeface="+mn-lt"/>
              </a:rPr>
              <a:t>Employee Discounts</a:t>
            </a:r>
          </a:p>
          <a:p>
            <a:pPr marL="342900" indent="-342900" algn="l">
              <a:spcAft>
                <a:spcPts val="600"/>
              </a:spcAft>
              <a:buFont typeface="Arial" panose="020B0604020202020204" pitchFamily="34" charset="0"/>
              <a:buChar char="•"/>
            </a:pPr>
            <a:r>
              <a:rPr lang="en-US">
                <a:latin typeface="+mn-lt"/>
              </a:rPr>
              <a:t>Business to Business </a:t>
            </a:r>
          </a:p>
          <a:p>
            <a:pPr marL="342900" indent="-342900" algn="l">
              <a:spcAft>
                <a:spcPts val="600"/>
              </a:spcAft>
              <a:buFont typeface="Arial" panose="020B0604020202020204" pitchFamily="34" charset="0"/>
              <a:buChar char="•"/>
            </a:pPr>
            <a:r>
              <a:rPr lang="en-US">
                <a:latin typeface="+mn-lt"/>
              </a:rPr>
              <a:t>Business to Contractor</a:t>
            </a:r>
          </a:p>
          <a:p>
            <a:pPr marL="342900" indent="-342900" algn="l">
              <a:spcAft>
                <a:spcPts val="600"/>
              </a:spcAft>
              <a:buFont typeface="Arial" panose="020B0604020202020204" pitchFamily="34" charset="0"/>
              <a:buChar char="•"/>
            </a:pPr>
            <a:r>
              <a:rPr lang="en-US">
                <a:latin typeface="+mn-lt"/>
              </a:rPr>
              <a:t>IT helpdesk support</a:t>
            </a:r>
          </a:p>
          <a:p>
            <a:pPr marL="342900" indent="-342900" algn="l">
              <a:spcAft>
                <a:spcPts val="600"/>
              </a:spcAft>
              <a:buFont typeface="Arial" panose="020B0604020202020204" pitchFamily="34" charset="0"/>
              <a:buChar char="•"/>
            </a:pPr>
            <a:endParaRPr lang="en-US">
              <a:latin typeface="+mn-lt"/>
            </a:endParaRPr>
          </a:p>
        </p:txBody>
      </p:sp>
      <p:pic>
        <p:nvPicPr>
          <p:cNvPr id="12" name="Picture 17">
            <a:extLst>
              <a:ext uri="{FF2B5EF4-FFF2-40B4-BE49-F238E27FC236}">
                <a16:creationId xmlns:a16="http://schemas.microsoft.com/office/drawing/2014/main" id="{BD48CB13-702A-4259-AFD3-BEACDD0A5EDD}"/>
              </a:ext>
              <a:ext uri="{C183D7F6-B498-43B3-948B-1728B52AA6E4}">
                <adec:decorative xmlns:adec="http://schemas.microsoft.com/office/drawing/2017/decorative" val="1"/>
              </a:ext>
            </a:extLst>
          </p:cNvPr>
          <p:cNvPicPr>
            <a:picLocks noGrp="1" noChangeAspect="1"/>
          </p:cNvPicPr>
          <p:nvPr>
            <p:ph type="pic" sz="quarter" idx="14"/>
          </p:nvPr>
        </p:nvPicPr>
        <p:blipFill rotWithShape="1">
          <a:blip r:embed="rId4" cstate="hqprint">
            <a:extLst>
              <a:ext uri="{28A0092B-C50C-407E-A947-70E740481C1C}">
                <a14:useLocalDpi xmlns:a14="http://schemas.microsoft.com/office/drawing/2010/main"/>
              </a:ext>
            </a:extLst>
          </a:blip>
          <a:srcRect l="21584" r="21584"/>
          <a:stretch/>
        </p:blipFill>
        <p:spPr>
          <a:xfrm>
            <a:off x="4355591" y="1357181"/>
            <a:ext cx="3474720" cy="3474720"/>
          </a:xfrm>
          <a:prstGeom prst="rect">
            <a:avLst/>
          </a:prstGeom>
          <a:noFill/>
        </p:spPr>
      </p:pic>
      <p:sp>
        <p:nvSpPr>
          <p:cNvPr id="10" name="Text Placeholder 9">
            <a:extLst>
              <a:ext uri="{FF2B5EF4-FFF2-40B4-BE49-F238E27FC236}">
                <a16:creationId xmlns:a16="http://schemas.microsoft.com/office/drawing/2014/main" id="{458812E7-447B-4033-8A5E-4FEF12326353}"/>
              </a:ext>
            </a:extLst>
          </p:cNvPr>
          <p:cNvSpPr>
            <a:spLocks noGrp="1"/>
          </p:cNvSpPr>
          <p:nvPr>
            <p:ph type="body" sz="quarter" idx="18"/>
          </p:nvPr>
        </p:nvSpPr>
        <p:spPr>
          <a:xfrm>
            <a:off x="8130858" y="4999916"/>
            <a:ext cx="3475037" cy="1338828"/>
          </a:xfrm>
        </p:spPr>
        <p:txBody>
          <a:bodyPr vert="horz" wrap="square" lIns="0" tIns="0" rIns="0" bIns="0" rtlCol="0">
            <a:spAutoFit/>
          </a:bodyPr>
          <a:lstStyle/>
          <a:p>
            <a:pPr marL="342900" indent="-342900" algn="l">
              <a:spcAft>
                <a:spcPts val="600"/>
              </a:spcAft>
              <a:buFont typeface="Arial" panose="020B0604020202020204" pitchFamily="34" charset="0"/>
              <a:buChar char="•"/>
            </a:pPr>
            <a:r>
              <a:rPr lang="en-US">
                <a:latin typeface="+mn-lt"/>
              </a:rPr>
              <a:t>Last Day at Employer</a:t>
            </a:r>
          </a:p>
          <a:p>
            <a:pPr marL="342900" indent="-342900" algn="l">
              <a:spcAft>
                <a:spcPts val="600"/>
              </a:spcAft>
              <a:buFont typeface="Arial" panose="020B0604020202020204" pitchFamily="34" charset="0"/>
              <a:buChar char="•"/>
            </a:pPr>
            <a:r>
              <a:rPr lang="en-US">
                <a:latin typeface="+mn-lt"/>
              </a:rPr>
              <a:t>Alumni Benefits</a:t>
            </a:r>
          </a:p>
          <a:p>
            <a:pPr marL="342900" indent="-342900" algn="l">
              <a:spcAft>
                <a:spcPts val="600"/>
              </a:spcAft>
              <a:buFont typeface="Arial" panose="020B0604020202020204" pitchFamily="34" charset="0"/>
              <a:buChar char="•"/>
            </a:pPr>
            <a:r>
              <a:rPr lang="en-US">
                <a:latin typeface="+mn-lt"/>
              </a:rPr>
              <a:t>Proof of Employment</a:t>
            </a:r>
          </a:p>
          <a:p>
            <a:pPr marL="342900" indent="-342900" algn="l">
              <a:spcAft>
                <a:spcPts val="600"/>
              </a:spcAft>
              <a:buFont typeface="Arial" panose="020B0604020202020204" pitchFamily="34" charset="0"/>
              <a:buChar char="•"/>
            </a:pPr>
            <a:r>
              <a:rPr lang="en-US">
                <a:latin typeface="+mn-lt"/>
              </a:rPr>
              <a:t>List of Certifications</a:t>
            </a:r>
          </a:p>
        </p:txBody>
      </p:sp>
      <p:pic>
        <p:nvPicPr>
          <p:cNvPr id="13" name="Picture 17" descr="Businessmen shaking hands">
            <a:extLst>
              <a:ext uri="{FF2B5EF4-FFF2-40B4-BE49-F238E27FC236}">
                <a16:creationId xmlns:a16="http://schemas.microsoft.com/office/drawing/2014/main" id="{F6F7FE8A-7246-4C2F-91CF-AB9D2BE0D6A4}"/>
              </a:ext>
            </a:extLst>
          </p:cNvPr>
          <p:cNvPicPr>
            <a:picLocks noGrp="1" noChangeAspect="1"/>
          </p:cNvPicPr>
          <p:nvPr>
            <p:ph type="pic" sz="quarter" idx="15"/>
          </p:nvPr>
        </p:nvPicPr>
        <p:blipFill rotWithShape="1">
          <a:blip r:embed="rId5" cstate="hqprint">
            <a:extLst>
              <a:ext uri="{28A0092B-C50C-407E-A947-70E740481C1C}">
                <a14:useLocalDpi xmlns:a14="http://schemas.microsoft.com/office/drawing/2010/main"/>
              </a:ext>
            </a:extLst>
          </a:blip>
          <a:srcRect l="21604" r="21604"/>
          <a:stretch/>
        </p:blipFill>
        <p:spPr>
          <a:xfrm>
            <a:off x="8297433" y="1357181"/>
            <a:ext cx="3474720" cy="3474720"/>
          </a:xfrm>
          <a:prstGeom prst="rect">
            <a:avLst/>
          </a:prstGeom>
          <a:noFill/>
        </p:spPr>
      </p:pic>
      <p:sp>
        <p:nvSpPr>
          <p:cNvPr id="4" name="Text Placeholder 6">
            <a:extLst>
              <a:ext uri="{FF2B5EF4-FFF2-40B4-BE49-F238E27FC236}">
                <a16:creationId xmlns:a16="http://schemas.microsoft.com/office/drawing/2014/main" id="{DD32B058-2D3E-4459-A685-32B9F74A6085}"/>
              </a:ext>
            </a:extLst>
          </p:cNvPr>
          <p:cNvSpPr txBox="1">
            <a:spLocks/>
          </p:cNvSpPr>
          <p:nvPr/>
        </p:nvSpPr>
        <p:spPr>
          <a:xfrm>
            <a:off x="4291214" y="848200"/>
            <a:ext cx="3610126" cy="508981"/>
          </a:xfrm>
          <a:prstGeom prst="rect">
            <a:avLst/>
          </a:prstGeom>
          <a:noFill/>
        </p:spPr>
        <p:txBody>
          <a:bodyPr vert="horz" wrap="square" lIns="137160" tIns="0" rIns="137160" bIns="0" rtlCol="0" anchor="ctr">
            <a:normAutofit/>
          </a:bodyPr>
          <a:lstStyle>
            <a:defPPr>
              <a:defRPr lang="en-US"/>
            </a:defPPr>
            <a:lvl1pPr marR="0" indent="0" algn="ctr" defTabSz="932742" fontAlgn="auto">
              <a:lnSpc>
                <a:spcPct val="90000"/>
              </a:lnSpc>
              <a:spcBef>
                <a:spcPts val="200"/>
              </a:spcBef>
              <a:spcAft>
                <a:spcPts val="0"/>
              </a:spcAft>
              <a:buClrTx/>
              <a:buSzPct val="90000"/>
              <a:buFontTx/>
              <a:buNone/>
              <a:tabLst/>
              <a:defRPr sz="2000" b="0" i="0" spc="0" baseline="0">
                <a:latin typeface="+mj-lt"/>
                <a:cs typeface="Segoe UI" panose="020B0502040204020203" pitchFamily="34" charset="0"/>
              </a:defRPr>
            </a:lvl1pPr>
            <a:lvl2pPr marL="227013" marR="0" indent="-227013" defTabSz="932742" fontAlgn="auto">
              <a:lnSpc>
                <a:spcPct val="90000"/>
              </a:lnSpc>
              <a:spcBef>
                <a:spcPts val="200"/>
              </a:spcBef>
              <a:spcAft>
                <a:spcPts val="0"/>
              </a:spcAft>
              <a:buClrTx/>
              <a:buSzPct val="100000"/>
              <a:buFont typeface="Arial" panose="020B0604020202020204" pitchFamily="34" charset="0"/>
              <a:buChar char="•"/>
              <a:tabLst/>
              <a:defRPr sz="2353" b="0" i="0" spc="0" baseline="0">
                <a:gradFill>
                  <a:gsLst>
                    <a:gs pos="1250">
                      <a:schemeClr val="tx1"/>
                    </a:gs>
                    <a:gs pos="100000">
                      <a:schemeClr val="tx1"/>
                    </a:gs>
                  </a:gsLst>
                  <a:lin ang="5400000" scaled="0"/>
                </a:gradFill>
                <a:latin typeface="+mj-lt"/>
              </a:defRPr>
            </a:lvl2pPr>
            <a:lvl3pPr marL="461963" marR="0" indent="-234950" defTabSz="932742" fontAlgn="auto">
              <a:lnSpc>
                <a:spcPct val="90000"/>
              </a:lnSpc>
              <a:spcBef>
                <a:spcPts val="200"/>
              </a:spcBef>
              <a:spcAft>
                <a:spcPts val="0"/>
              </a:spcAft>
              <a:buClrTx/>
              <a:buSzPct val="100000"/>
              <a:buFont typeface="Arial" panose="020B0604020202020204" pitchFamily="34" charset="0"/>
              <a:buChar char="•"/>
              <a:tabLst/>
              <a:defRPr sz="2353" b="0" i="0" spc="0" baseline="0">
                <a:gradFill>
                  <a:gsLst>
                    <a:gs pos="1250">
                      <a:schemeClr val="tx1"/>
                    </a:gs>
                    <a:gs pos="100000">
                      <a:schemeClr val="tx1"/>
                    </a:gs>
                  </a:gsLst>
                  <a:lin ang="5400000" scaled="0"/>
                </a:gradFill>
                <a:latin typeface="+mj-lt"/>
              </a:defRPr>
            </a:lvl3pPr>
            <a:lvl4pPr marL="687388" marR="0" indent="-225425" defTabSz="932742" fontAlgn="auto">
              <a:lnSpc>
                <a:spcPct val="90000"/>
              </a:lnSpc>
              <a:spcBef>
                <a:spcPts val="200"/>
              </a:spcBef>
              <a:spcAft>
                <a:spcPts val="0"/>
              </a:spcAft>
              <a:buClrTx/>
              <a:buSzPct val="100000"/>
              <a:buFont typeface="Arial" panose="020B0604020202020204" pitchFamily="34" charset="0"/>
              <a:buChar char="•"/>
              <a:tabLst/>
              <a:defRPr sz="2353" b="0" i="0" spc="0" baseline="0">
                <a:gradFill>
                  <a:gsLst>
                    <a:gs pos="1250">
                      <a:schemeClr val="tx1"/>
                    </a:gs>
                    <a:gs pos="100000">
                      <a:schemeClr val="tx1"/>
                    </a:gs>
                  </a:gsLst>
                  <a:lin ang="5400000" scaled="0"/>
                </a:gradFill>
                <a:latin typeface="+mj-lt"/>
              </a:defRPr>
            </a:lvl4pPr>
            <a:lvl5pPr marL="914400" marR="0" indent="-227013" defTabSz="932742" fontAlgn="auto">
              <a:lnSpc>
                <a:spcPct val="90000"/>
              </a:lnSpc>
              <a:spcBef>
                <a:spcPts val="200"/>
              </a:spcBef>
              <a:spcAft>
                <a:spcPts val="0"/>
              </a:spcAft>
              <a:buClrTx/>
              <a:buSzPct val="100000"/>
              <a:buFont typeface="Arial" panose="020B0604020202020204" pitchFamily="34" charset="0"/>
              <a:buChar char="•"/>
              <a:tabLst/>
              <a:defRPr sz="2353" b="0" i="0" spc="0" baseline="0">
                <a:gradFill>
                  <a:gsLst>
                    <a:gs pos="1250">
                      <a:schemeClr val="tx1"/>
                    </a:gs>
                    <a:gs pos="100000">
                      <a:schemeClr val="tx1"/>
                    </a:gs>
                  </a:gsLst>
                  <a:lin ang="5400000" scaled="0"/>
                </a:gradFill>
                <a:latin typeface="+mj-lt"/>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90000"/>
              </a:lnSpc>
              <a:spcBef>
                <a:spcPts val="200"/>
              </a:spcBef>
              <a:spcAft>
                <a:spcPts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At Work</a:t>
            </a:r>
          </a:p>
        </p:txBody>
      </p:sp>
      <p:sp>
        <p:nvSpPr>
          <p:cNvPr id="31" name="Text Placeholder 2">
            <a:extLst>
              <a:ext uri="{FF2B5EF4-FFF2-40B4-BE49-F238E27FC236}">
                <a16:creationId xmlns:a16="http://schemas.microsoft.com/office/drawing/2014/main" id="{0895857B-638F-4289-A53A-F2E38508E161}"/>
              </a:ext>
            </a:extLst>
          </p:cNvPr>
          <p:cNvSpPr txBox="1">
            <a:spLocks/>
          </p:cNvSpPr>
          <p:nvPr/>
        </p:nvSpPr>
        <p:spPr>
          <a:xfrm>
            <a:off x="206617" y="848200"/>
            <a:ext cx="3610126" cy="508981"/>
          </a:xfrm>
          <a:prstGeom prst="rect">
            <a:avLst/>
          </a:prstGeom>
          <a:noFill/>
        </p:spPr>
        <p:txBody>
          <a:bodyPr vert="horz" wrap="square" lIns="137160" tIns="0" rIns="137160" bIns="0" rtlCol="0" anchor="ctr">
            <a:normAutofit/>
          </a:bodyPr>
          <a:lstStyle>
            <a:lvl1pPr marL="0" marR="0" indent="0" algn="l" defTabSz="932742" rtl="0" eaLnBrk="1" fontAlgn="auto" latinLnBrk="0" hangingPunct="1">
              <a:lnSpc>
                <a:spcPct val="90000"/>
              </a:lnSpc>
              <a:spcBef>
                <a:spcPts val="200"/>
              </a:spcBef>
              <a:spcAft>
                <a:spcPts val="0"/>
              </a:spcAft>
              <a:buClrTx/>
              <a:buSzPct val="90000"/>
              <a:buFontTx/>
              <a:buNone/>
              <a:tabLst/>
              <a:defRPr sz="2000" b="0" i="0" kern="1200" spc="0" baseline="0">
                <a:solidFill>
                  <a:schemeClr val="bg1"/>
                </a:solidFill>
                <a:latin typeface="+mj-lt"/>
                <a:ea typeface="+mn-ea"/>
                <a:cs typeface="Segoe UI" panose="020B0502040204020203" pitchFamily="34" charset="0"/>
              </a:defRPr>
            </a:lvl1pPr>
            <a:lvl2pPr marL="227013" marR="0" indent="-227013" algn="l" defTabSz="932742" rtl="0" eaLnBrk="1" fontAlgn="auto" latinLnBrk="0" hangingPunct="1">
              <a:lnSpc>
                <a:spcPct val="90000"/>
              </a:lnSpc>
              <a:spcBef>
                <a:spcPts val="200"/>
              </a:spcBef>
              <a:spcAft>
                <a:spcPts val="0"/>
              </a:spcAft>
              <a:buClrTx/>
              <a:buSzPct val="100000"/>
              <a:buFont typeface="Arial" panose="020B0604020202020204" pitchFamily="34" charset="0"/>
              <a:buChar char="•"/>
              <a:tabLst/>
              <a:defRPr sz="2353" b="0" i="0" kern="1200" spc="0" baseline="0">
                <a:gradFill>
                  <a:gsLst>
                    <a:gs pos="1250">
                      <a:schemeClr val="tx1"/>
                    </a:gs>
                    <a:gs pos="100000">
                      <a:schemeClr val="tx1"/>
                    </a:gs>
                  </a:gsLst>
                  <a:lin ang="5400000" scaled="0"/>
                </a:gradFill>
                <a:latin typeface="+mj-lt"/>
                <a:ea typeface="+mn-ea"/>
                <a:cs typeface="+mn-cs"/>
              </a:defRPr>
            </a:lvl2pPr>
            <a:lvl3pPr marL="461963" marR="0" indent="-234950" algn="l" defTabSz="932742" rtl="0" eaLnBrk="1" fontAlgn="auto" latinLnBrk="0" hangingPunct="1">
              <a:lnSpc>
                <a:spcPct val="90000"/>
              </a:lnSpc>
              <a:spcBef>
                <a:spcPts val="200"/>
              </a:spcBef>
              <a:spcAft>
                <a:spcPts val="0"/>
              </a:spcAft>
              <a:buClrTx/>
              <a:buSzPct val="100000"/>
              <a:buFont typeface="Arial" panose="020B0604020202020204" pitchFamily="34" charset="0"/>
              <a:buChar char="•"/>
              <a:tabLst/>
              <a:defRPr sz="2353" b="0" i="0" kern="1200" spc="0" baseline="0">
                <a:gradFill>
                  <a:gsLst>
                    <a:gs pos="1250">
                      <a:schemeClr val="tx1"/>
                    </a:gs>
                    <a:gs pos="100000">
                      <a:schemeClr val="tx1"/>
                    </a:gs>
                  </a:gsLst>
                  <a:lin ang="5400000" scaled="0"/>
                </a:gradFill>
                <a:latin typeface="+mj-lt"/>
                <a:ea typeface="+mn-ea"/>
                <a:cs typeface="+mn-cs"/>
              </a:defRPr>
            </a:lvl3pPr>
            <a:lvl4pPr marL="687388" marR="0" indent="-225425" algn="l" defTabSz="932742" rtl="0" eaLnBrk="1" fontAlgn="auto" latinLnBrk="0" hangingPunct="1">
              <a:lnSpc>
                <a:spcPct val="90000"/>
              </a:lnSpc>
              <a:spcBef>
                <a:spcPts val="200"/>
              </a:spcBef>
              <a:spcAft>
                <a:spcPts val="0"/>
              </a:spcAft>
              <a:buClrTx/>
              <a:buSzPct val="100000"/>
              <a:buFont typeface="Arial" panose="020B0604020202020204" pitchFamily="34" charset="0"/>
              <a:buChar char="•"/>
              <a:tabLst/>
              <a:defRPr sz="2353" b="0" i="0" kern="1200" spc="0" baseline="0">
                <a:gradFill>
                  <a:gsLst>
                    <a:gs pos="1250">
                      <a:schemeClr val="tx1"/>
                    </a:gs>
                    <a:gs pos="100000">
                      <a:schemeClr val="tx1"/>
                    </a:gs>
                  </a:gsLst>
                  <a:lin ang="5400000" scaled="0"/>
                </a:gradFill>
                <a:latin typeface="+mj-lt"/>
                <a:ea typeface="+mn-ea"/>
                <a:cs typeface="+mn-cs"/>
              </a:defRPr>
            </a:lvl4pPr>
            <a:lvl5pPr marL="914400" marR="0" indent="-227013" algn="l" defTabSz="932742" rtl="0" eaLnBrk="1" fontAlgn="auto" latinLnBrk="0" hangingPunct="1">
              <a:lnSpc>
                <a:spcPct val="90000"/>
              </a:lnSpc>
              <a:spcBef>
                <a:spcPts val="200"/>
              </a:spcBef>
              <a:spcAft>
                <a:spcPts val="0"/>
              </a:spcAft>
              <a:buClrTx/>
              <a:buSzPct val="100000"/>
              <a:buFont typeface="Arial" panose="020B0604020202020204" pitchFamily="34" charset="0"/>
              <a:buChar char="•"/>
              <a:tabLst/>
              <a:defRPr sz="2353" b="0" i="0" kern="1200" spc="0" baseline="0">
                <a:gradFill>
                  <a:gsLst>
                    <a:gs pos="1250">
                      <a:schemeClr val="tx1"/>
                    </a:gs>
                    <a:gs pos="100000">
                      <a:schemeClr val="tx1"/>
                    </a:gs>
                  </a:gsLst>
                  <a:lin ang="5400000" scaled="0"/>
                </a:gra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200"/>
              </a:spcBef>
              <a:spcAft>
                <a:spcPts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Hiring</a:t>
            </a:r>
          </a:p>
        </p:txBody>
      </p:sp>
      <p:sp>
        <p:nvSpPr>
          <p:cNvPr id="45" name="Text Placeholder 10">
            <a:extLst>
              <a:ext uri="{FF2B5EF4-FFF2-40B4-BE49-F238E27FC236}">
                <a16:creationId xmlns:a16="http://schemas.microsoft.com/office/drawing/2014/main" id="{6C1C1091-E1F4-40CF-8E2A-3885679BFDD9}"/>
              </a:ext>
            </a:extLst>
          </p:cNvPr>
          <p:cNvSpPr txBox="1">
            <a:spLocks/>
          </p:cNvSpPr>
          <p:nvPr/>
        </p:nvSpPr>
        <p:spPr>
          <a:xfrm>
            <a:off x="8375534" y="837567"/>
            <a:ext cx="3609571" cy="508981"/>
          </a:xfrm>
          <a:prstGeom prst="rect">
            <a:avLst/>
          </a:prstGeom>
          <a:noFill/>
        </p:spPr>
        <p:txBody>
          <a:bodyPr vert="horz" wrap="square" lIns="137160" tIns="0" rIns="137160" bIns="0" rtlCol="0" anchor="ctr">
            <a:normAutofit/>
          </a:bodyPr>
          <a:lstStyle>
            <a:defPPr>
              <a:defRPr lang="en-US"/>
            </a:defPPr>
            <a:lvl1pPr marR="0" indent="0" algn="ctr" defTabSz="932742" fontAlgn="auto">
              <a:lnSpc>
                <a:spcPct val="90000"/>
              </a:lnSpc>
              <a:spcBef>
                <a:spcPts val="200"/>
              </a:spcBef>
              <a:spcAft>
                <a:spcPts val="0"/>
              </a:spcAft>
              <a:buClrTx/>
              <a:buSzPct val="90000"/>
              <a:buFontTx/>
              <a:buNone/>
              <a:tabLst/>
              <a:defRPr sz="2000" b="0" i="0" spc="0" baseline="0">
                <a:latin typeface="+mj-lt"/>
                <a:cs typeface="Segoe UI" panose="020B0502040204020203" pitchFamily="34" charset="0"/>
              </a:defRPr>
            </a:lvl1pPr>
            <a:lvl2pPr marL="227013" marR="0" indent="-227013" defTabSz="932742" fontAlgn="auto">
              <a:lnSpc>
                <a:spcPct val="90000"/>
              </a:lnSpc>
              <a:spcBef>
                <a:spcPts val="200"/>
              </a:spcBef>
              <a:spcAft>
                <a:spcPts val="0"/>
              </a:spcAft>
              <a:buClrTx/>
              <a:buSzPct val="100000"/>
              <a:buFont typeface="Arial" panose="020B0604020202020204" pitchFamily="34" charset="0"/>
              <a:buChar char="•"/>
              <a:tabLst/>
              <a:defRPr sz="2353" b="0" i="0" spc="0" baseline="0">
                <a:gradFill>
                  <a:gsLst>
                    <a:gs pos="1250">
                      <a:schemeClr val="tx1"/>
                    </a:gs>
                    <a:gs pos="100000">
                      <a:schemeClr val="tx1"/>
                    </a:gs>
                  </a:gsLst>
                  <a:lin ang="5400000" scaled="0"/>
                </a:gradFill>
                <a:latin typeface="+mj-lt"/>
              </a:defRPr>
            </a:lvl2pPr>
            <a:lvl3pPr marL="461963" marR="0" indent="-234950" defTabSz="932742" fontAlgn="auto">
              <a:lnSpc>
                <a:spcPct val="90000"/>
              </a:lnSpc>
              <a:spcBef>
                <a:spcPts val="200"/>
              </a:spcBef>
              <a:spcAft>
                <a:spcPts val="0"/>
              </a:spcAft>
              <a:buClrTx/>
              <a:buSzPct val="100000"/>
              <a:buFont typeface="Arial" panose="020B0604020202020204" pitchFamily="34" charset="0"/>
              <a:buChar char="•"/>
              <a:tabLst/>
              <a:defRPr sz="2353" b="0" i="0" spc="0" baseline="0">
                <a:gradFill>
                  <a:gsLst>
                    <a:gs pos="1250">
                      <a:schemeClr val="tx1"/>
                    </a:gs>
                    <a:gs pos="100000">
                      <a:schemeClr val="tx1"/>
                    </a:gs>
                  </a:gsLst>
                  <a:lin ang="5400000" scaled="0"/>
                </a:gradFill>
                <a:latin typeface="+mj-lt"/>
              </a:defRPr>
            </a:lvl3pPr>
            <a:lvl4pPr marL="687388" marR="0" indent="-225425" defTabSz="932742" fontAlgn="auto">
              <a:lnSpc>
                <a:spcPct val="90000"/>
              </a:lnSpc>
              <a:spcBef>
                <a:spcPts val="200"/>
              </a:spcBef>
              <a:spcAft>
                <a:spcPts val="0"/>
              </a:spcAft>
              <a:buClrTx/>
              <a:buSzPct val="100000"/>
              <a:buFont typeface="Arial" panose="020B0604020202020204" pitchFamily="34" charset="0"/>
              <a:buChar char="•"/>
              <a:tabLst/>
              <a:defRPr sz="2353" b="0" i="0" spc="0" baseline="0">
                <a:gradFill>
                  <a:gsLst>
                    <a:gs pos="1250">
                      <a:schemeClr val="tx1"/>
                    </a:gs>
                    <a:gs pos="100000">
                      <a:schemeClr val="tx1"/>
                    </a:gs>
                  </a:gsLst>
                  <a:lin ang="5400000" scaled="0"/>
                </a:gradFill>
                <a:latin typeface="+mj-lt"/>
              </a:defRPr>
            </a:lvl4pPr>
            <a:lvl5pPr marL="914400" marR="0" indent="-227013" defTabSz="932742" fontAlgn="auto">
              <a:lnSpc>
                <a:spcPct val="90000"/>
              </a:lnSpc>
              <a:spcBef>
                <a:spcPts val="200"/>
              </a:spcBef>
              <a:spcAft>
                <a:spcPts val="0"/>
              </a:spcAft>
              <a:buClrTx/>
              <a:buSzPct val="100000"/>
              <a:buFont typeface="Arial" panose="020B0604020202020204" pitchFamily="34" charset="0"/>
              <a:buChar char="•"/>
              <a:tabLst/>
              <a:defRPr sz="2353" b="0" i="0" spc="0" baseline="0">
                <a:gradFill>
                  <a:gsLst>
                    <a:gs pos="1250">
                      <a:schemeClr val="tx1"/>
                    </a:gs>
                    <a:gs pos="100000">
                      <a:schemeClr val="tx1"/>
                    </a:gs>
                  </a:gsLst>
                  <a:lin ang="5400000" scaled="0"/>
                </a:gradFill>
                <a:latin typeface="+mj-lt"/>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42" rtl="0" eaLnBrk="1" fontAlgn="auto" latinLnBrk="0" hangingPunct="1">
              <a:lnSpc>
                <a:spcPct val="90000"/>
              </a:lnSpc>
              <a:spcBef>
                <a:spcPts val="200"/>
              </a:spcBef>
              <a:spcAft>
                <a:spcPts val="0"/>
              </a:spcAft>
              <a:buClrTx/>
              <a:buSzPct val="90000"/>
              <a:buFontTx/>
              <a:buNone/>
              <a:tabLst/>
              <a:defRPr/>
            </a:pPr>
            <a:r>
              <a:rPr kumimoji="0" lang="en-US" sz="2000" b="0" i="0" u="none" strike="noStrike" kern="1200" cap="none" spc="0" normalizeH="0" baseline="0" noProof="0">
                <a:ln>
                  <a:noFill/>
                </a:ln>
                <a:solidFill>
                  <a:srgbClr val="000000"/>
                </a:solidFill>
                <a:effectLst/>
                <a:uLnTx/>
                <a:uFillTx/>
                <a:latin typeface="+mn-lt"/>
                <a:ea typeface="+mn-ea"/>
                <a:cs typeface="Segoe UI" panose="020B0502040204020203" pitchFamily="34" charset="0"/>
              </a:rPr>
              <a:t>Alumni</a:t>
            </a:r>
          </a:p>
        </p:txBody>
      </p:sp>
    </p:spTree>
    <p:extLst>
      <p:ext uri="{BB962C8B-B14F-4D97-AF65-F5344CB8AC3E}">
        <p14:creationId xmlns:p14="http://schemas.microsoft.com/office/powerpoint/2010/main" val="291350744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EA7EF607-8A65-BD46-9AAE-DB6926D21B8E}"/>
              </a:ext>
            </a:extLst>
          </p:cNvPr>
          <p:cNvSpPr>
            <a:spLocks noGrp="1"/>
          </p:cNvSpPr>
          <p:nvPr>
            <p:ph type="title"/>
          </p:nvPr>
        </p:nvSpPr>
        <p:spPr>
          <a:xfrm>
            <a:off x="443685" y="182299"/>
            <a:ext cx="8977134" cy="553998"/>
          </a:xfrm>
        </p:spPr>
        <p:txBody>
          <a:bodyPr/>
          <a:lstStyle/>
          <a:p>
            <a:r>
              <a:rPr lang="en-US">
                <a:solidFill>
                  <a:schemeClr val="tx1"/>
                </a:solidFill>
                <a:latin typeface="+mj-lt"/>
                <a:cs typeface="Segoe UI"/>
              </a:rPr>
              <a:t>Scenarios for Consumers using External ID</a:t>
            </a:r>
            <a:endParaRPr lang="en-US">
              <a:solidFill>
                <a:schemeClr val="tx1"/>
              </a:solidFill>
              <a:latin typeface="+mj-lt"/>
            </a:endParaRPr>
          </a:p>
        </p:txBody>
      </p:sp>
      <p:sp>
        <p:nvSpPr>
          <p:cNvPr id="2" name="TextBox 1">
            <a:extLst>
              <a:ext uri="{FF2B5EF4-FFF2-40B4-BE49-F238E27FC236}">
                <a16:creationId xmlns:a16="http://schemas.microsoft.com/office/drawing/2014/main" id="{E2F8AEE8-A36C-ECC6-3752-A97BA963CA16}"/>
              </a:ext>
            </a:extLst>
          </p:cNvPr>
          <p:cNvSpPr txBox="1"/>
          <p:nvPr/>
        </p:nvSpPr>
        <p:spPr>
          <a:xfrm>
            <a:off x="3524353" y="6052740"/>
            <a:ext cx="2097592" cy="54322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Improve experience with affiliates</a:t>
            </a:r>
          </a:p>
        </p:txBody>
      </p:sp>
      <p:sp>
        <p:nvSpPr>
          <p:cNvPr id="3" name="TextBox 2">
            <a:extLst>
              <a:ext uri="{FF2B5EF4-FFF2-40B4-BE49-F238E27FC236}">
                <a16:creationId xmlns:a16="http://schemas.microsoft.com/office/drawing/2014/main" id="{59861CE9-8BF5-1E18-7910-D26802B6B053}"/>
              </a:ext>
            </a:extLst>
          </p:cNvPr>
          <p:cNvSpPr txBox="1"/>
          <p:nvPr/>
        </p:nvSpPr>
        <p:spPr>
          <a:xfrm>
            <a:off x="6665430" y="6052318"/>
            <a:ext cx="1981456" cy="54322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Streamline referral experience</a:t>
            </a:r>
          </a:p>
        </p:txBody>
      </p:sp>
      <p:sp>
        <p:nvSpPr>
          <p:cNvPr id="4" name="TextBox 3">
            <a:extLst>
              <a:ext uri="{FF2B5EF4-FFF2-40B4-BE49-F238E27FC236}">
                <a16:creationId xmlns:a16="http://schemas.microsoft.com/office/drawing/2014/main" id="{8D8DA6CB-27DD-A5F6-303E-EC447599C8C3}"/>
              </a:ext>
            </a:extLst>
          </p:cNvPr>
          <p:cNvSpPr txBox="1"/>
          <p:nvPr/>
        </p:nvSpPr>
        <p:spPr>
          <a:xfrm>
            <a:off x="9704748" y="6047354"/>
            <a:ext cx="1651339"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Reduce Helpdesk costs</a:t>
            </a:r>
          </a:p>
        </p:txBody>
      </p:sp>
      <p:sp>
        <p:nvSpPr>
          <p:cNvPr id="5" name="TextBox 4">
            <a:extLst>
              <a:ext uri="{FF2B5EF4-FFF2-40B4-BE49-F238E27FC236}">
                <a16:creationId xmlns:a16="http://schemas.microsoft.com/office/drawing/2014/main" id="{251B25C2-3788-476C-A2E9-2F70AA0138E1}"/>
              </a:ext>
            </a:extLst>
          </p:cNvPr>
          <p:cNvSpPr txBox="1"/>
          <p:nvPr/>
        </p:nvSpPr>
        <p:spPr>
          <a:xfrm>
            <a:off x="159724" y="6042605"/>
            <a:ext cx="3105267" cy="54322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gradFill>
                  <a:gsLst>
                    <a:gs pos="0">
                      <a:srgbClr val="000000"/>
                    </a:gs>
                    <a:gs pos="100000">
                      <a:srgbClr val="000000"/>
                    </a:gs>
                  </a:gsLst>
                  <a:lin ang="5400000" scaled="1"/>
                </a:gradFill>
                <a:effectLst/>
                <a:uLnTx/>
                <a:uFillTx/>
                <a:latin typeface="Segoe UI Semibold"/>
                <a:ea typeface="+mn-ea"/>
                <a:cs typeface="Segoe UI" panose="020B0502040204020203" pitchFamily="34" charset="0"/>
              </a:rPr>
              <a:t>Reduce fraud and account takeover (online &amp; in-person)</a:t>
            </a:r>
          </a:p>
        </p:txBody>
      </p:sp>
      <p:pic>
        <p:nvPicPr>
          <p:cNvPr id="19" name="Picture 18">
            <a:extLst>
              <a:ext uri="{FF2B5EF4-FFF2-40B4-BE49-F238E27FC236}">
                <a16:creationId xmlns:a16="http://schemas.microsoft.com/office/drawing/2014/main" id="{19788E09-6C97-8C49-6DC7-237D22CDE321}"/>
              </a:ext>
            </a:extLst>
          </p:cNvPr>
          <p:cNvPicPr>
            <a:picLocks noChangeAspect="1"/>
          </p:cNvPicPr>
          <p:nvPr/>
        </p:nvPicPr>
        <p:blipFill>
          <a:blip r:embed="rId2"/>
          <a:stretch>
            <a:fillRect/>
          </a:stretch>
        </p:blipFill>
        <p:spPr>
          <a:xfrm>
            <a:off x="596494" y="1437537"/>
            <a:ext cx="2202975" cy="4507004"/>
          </a:xfrm>
          <a:prstGeom prst="rect">
            <a:avLst/>
          </a:prstGeom>
        </p:spPr>
      </p:pic>
      <p:pic>
        <p:nvPicPr>
          <p:cNvPr id="23" name="Picture 22">
            <a:extLst>
              <a:ext uri="{FF2B5EF4-FFF2-40B4-BE49-F238E27FC236}">
                <a16:creationId xmlns:a16="http://schemas.microsoft.com/office/drawing/2014/main" id="{AC3D35D6-4D98-52B9-62B0-EE65999FC1D8}"/>
              </a:ext>
            </a:extLst>
          </p:cNvPr>
          <p:cNvPicPr>
            <a:picLocks noChangeAspect="1"/>
          </p:cNvPicPr>
          <p:nvPr/>
        </p:nvPicPr>
        <p:blipFill>
          <a:blip r:embed="rId3"/>
          <a:stretch>
            <a:fillRect/>
          </a:stretch>
        </p:blipFill>
        <p:spPr>
          <a:xfrm>
            <a:off x="3524353" y="1437537"/>
            <a:ext cx="2202975" cy="4507004"/>
          </a:xfrm>
          <a:prstGeom prst="rect">
            <a:avLst/>
          </a:prstGeom>
        </p:spPr>
      </p:pic>
      <p:pic>
        <p:nvPicPr>
          <p:cNvPr id="27" name="Picture 26">
            <a:extLst>
              <a:ext uri="{FF2B5EF4-FFF2-40B4-BE49-F238E27FC236}">
                <a16:creationId xmlns:a16="http://schemas.microsoft.com/office/drawing/2014/main" id="{E3D4B462-E6B6-6B8D-FE58-B6646F4B4962}"/>
              </a:ext>
            </a:extLst>
          </p:cNvPr>
          <p:cNvPicPr>
            <a:picLocks noChangeAspect="1"/>
          </p:cNvPicPr>
          <p:nvPr/>
        </p:nvPicPr>
        <p:blipFill>
          <a:blip r:embed="rId4"/>
          <a:stretch>
            <a:fillRect/>
          </a:stretch>
        </p:blipFill>
        <p:spPr>
          <a:xfrm>
            <a:off x="6464474" y="1404346"/>
            <a:ext cx="2219199" cy="4540195"/>
          </a:xfrm>
          <a:prstGeom prst="rect">
            <a:avLst/>
          </a:prstGeom>
        </p:spPr>
      </p:pic>
      <p:pic>
        <p:nvPicPr>
          <p:cNvPr id="31" name="Picture 30">
            <a:extLst>
              <a:ext uri="{FF2B5EF4-FFF2-40B4-BE49-F238E27FC236}">
                <a16:creationId xmlns:a16="http://schemas.microsoft.com/office/drawing/2014/main" id="{D69812A6-3BBB-8346-9928-9482237CF4C3}"/>
              </a:ext>
            </a:extLst>
          </p:cNvPr>
          <p:cNvPicPr>
            <a:picLocks noChangeAspect="1"/>
          </p:cNvPicPr>
          <p:nvPr/>
        </p:nvPicPr>
        <p:blipFill>
          <a:blip r:embed="rId5"/>
          <a:stretch>
            <a:fillRect/>
          </a:stretch>
        </p:blipFill>
        <p:spPr>
          <a:xfrm>
            <a:off x="9420819" y="1384042"/>
            <a:ext cx="2219199" cy="4540195"/>
          </a:xfrm>
          <a:prstGeom prst="rect">
            <a:avLst/>
          </a:prstGeom>
        </p:spPr>
      </p:pic>
    </p:spTree>
    <p:extLst>
      <p:ext uri="{BB962C8B-B14F-4D97-AF65-F5344CB8AC3E}">
        <p14:creationId xmlns:p14="http://schemas.microsoft.com/office/powerpoint/2010/main" val="1348370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42" presetClass="path" presetSubtype="0" decel="100000" fill="hold" grpId="1" nodeType="withEffect">
                                  <p:stCondLst>
                                    <p:cond delay="0"/>
                                  </p:stCondLst>
                                  <p:childTnLst>
                                    <p:animMotion origin="layout" path="M 1.45833E-6 -1.85185E-6 L -0.01289 0.0007 " pathEditMode="relative" rAng="0" ptsTypes="AA">
                                      <p:cBhvr>
                                        <p:cTn id="9" dur="1000" spd="-100000" fill="hold"/>
                                        <p:tgtEl>
                                          <p:spTgt spid="5"/>
                                        </p:tgtEl>
                                        <p:attrNameLst>
                                          <p:attrName>ppt_x</p:attrName>
                                          <p:attrName>ppt_y</p:attrName>
                                        </p:attrNameLst>
                                      </p:cBhvr>
                                      <p:rCtr x="-65100" y="230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7E25CD-9E57-BB2F-A25D-D541CDFB3A9C}"/>
              </a:ext>
            </a:extLst>
          </p:cNvPr>
          <p:cNvSpPr>
            <a:spLocks noGrp="1"/>
          </p:cNvSpPr>
          <p:nvPr>
            <p:ph type="title"/>
          </p:nvPr>
        </p:nvSpPr>
        <p:spPr/>
        <p:txBody>
          <a:bodyPr/>
          <a:lstStyle/>
          <a:p>
            <a:r>
              <a:rPr lang="en-GB" dirty="0"/>
              <a:t>Success Criteria for a POC</a:t>
            </a:r>
          </a:p>
        </p:txBody>
      </p:sp>
      <p:graphicFrame>
        <p:nvGraphicFramePr>
          <p:cNvPr id="7" name="Table 6">
            <a:extLst>
              <a:ext uri="{FF2B5EF4-FFF2-40B4-BE49-F238E27FC236}">
                <a16:creationId xmlns:a16="http://schemas.microsoft.com/office/drawing/2014/main" id="{64935DB1-4DFF-3ED9-6963-C957AA326854}"/>
              </a:ext>
            </a:extLst>
          </p:cNvPr>
          <p:cNvGraphicFramePr>
            <a:graphicFrameLocks noGrp="1"/>
          </p:cNvGraphicFramePr>
          <p:nvPr>
            <p:extLst>
              <p:ext uri="{D42A27DB-BD31-4B8C-83A1-F6EECF244321}">
                <p14:modId xmlns:p14="http://schemas.microsoft.com/office/powerpoint/2010/main" val="4084470417"/>
              </p:ext>
            </p:extLst>
          </p:nvPr>
        </p:nvGraphicFramePr>
        <p:xfrm>
          <a:off x="990059" y="1198517"/>
          <a:ext cx="10208768" cy="5309362"/>
        </p:xfrm>
        <a:graphic>
          <a:graphicData uri="http://schemas.openxmlformats.org/drawingml/2006/table">
            <a:tbl>
              <a:tblPr firstRow="1" bandRow="1">
                <a:tableStyleId>{5C22544A-7EE6-4342-B048-85BDC9FD1C3A}</a:tableStyleId>
              </a:tblPr>
              <a:tblGrid>
                <a:gridCol w="3402923">
                  <a:extLst>
                    <a:ext uri="{9D8B030D-6E8A-4147-A177-3AD203B41FA5}">
                      <a16:colId xmlns:a16="http://schemas.microsoft.com/office/drawing/2014/main" val="1604333985"/>
                    </a:ext>
                  </a:extLst>
                </a:gridCol>
                <a:gridCol w="2145543">
                  <a:extLst>
                    <a:ext uri="{9D8B030D-6E8A-4147-A177-3AD203B41FA5}">
                      <a16:colId xmlns:a16="http://schemas.microsoft.com/office/drawing/2014/main" val="3713595134"/>
                    </a:ext>
                  </a:extLst>
                </a:gridCol>
                <a:gridCol w="4660302">
                  <a:extLst>
                    <a:ext uri="{9D8B030D-6E8A-4147-A177-3AD203B41FA5}">
                      <a16:colId xmlns:a16="http://schemas.microsoft.com/office/drawing/2014/main" val="296404410"/>
                    </a:ext>
                  </a:extLst>
                </a:gridCol>
              </a:tblGrid>
              <a:tr h="370840">
                <a:tc>
                  <a:txBody>
                    <a:bodyPr/>
                    <a:lstStyle/>
                    <a:p>
                      <a:r>
                        <a:rPr lang="en-GB" dirty="0"/>
                        <a:t>Scenario</a:t>
                      </a:r>
                    </a:p>
                  </a:txBody>
                  <a:tcPr/>
                </a:tc>
                <a:tc>
                  <a:txBody>
                    <a:bodyPr/>
                    <a:lstStyle/>
                    <a:p>
                      <a:r>
                        <a:rPr lang="en-GB" dirty="0"/>
                        <a:t>Tasks</a:t>
                      </a:r>
                    </a:p>
                  </a:txBody>
                  <a:tcPr/>
                </a:tc>
                <a:tc>
                  <a:txBody>
                    <a:bodyPr/>
                    <a:lstStyle/>
                    <a:p>
                      <a:r>
                        <a:rPr lang="en-GB" dirty="0"/>
                        <a:t>Success Criteria </a:t>
                      </a:r>
                    </a:p>
                  </a:txBody>
                  <a:tcPr/>
                </a:tc>
                <a:extLst>
                  <a:ext uri="{0D108BD9-81ED-4DB2-BD59-A6C34878D82A}">
                    <a16:rowId xmlns:a16="http://schemas.microsoft.com/office/drawing/2014/main" val="1212941895"/>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Assign employee access to resources (new or move scenario)</a:t>
                      </a:r>
                      <a:endParaRPr lang="en-GB" dirty="0"/>
                    </a:p>
                  </a:txBody>
                  <a:tcPr/>
                </a:tc>
                <a:tc>
                  <a:txBody>
                    <a:bodyPr/>
                    <a:lstStyle/>
                    <a:p>
                      <a:pPr lvl="0" algn="l"/>
                      <a:r>
                        <a:rPr lang="en-US" dirty="0"/>
                        <a:t>Entitlement Management</a:t>
                      </a:r>
                    </a:p>
                    <a:p>
                      <a:pPr lvl="0" algn="l"/>
                      <a:r>
                        <a:rPr lang="en-US" dirty="0"/>
                        <a:t>Verified ID</a:t>
                      </a:r>
                    </a:p>
                    <a:p>
                      <a:pPr lvl="0" algn="l"/>
                      <a:r>
                        <a:rPr lang="en-US" dirty="0"/>
                        <a:t>Private Access</a:t>
                      </a:r>
                    </a:p>
                    <a:p>
                      <a:endParaRPr lang="en-GB" dirty="0"/>
                    </a:p>
                  </a:txBody>
                  <a:tcPr/>
                </a:tc>
                <a:tc>
                  <a:txBody>
                    <a:bodyPr/>
                    <a:lstStyle/>
                    <a:p>
                      <a:r>
                        <a:rPr lang="en-GB" dirty="0"/>
                        <a:t>Configure the end to end scenario</a:t>
                      </a:r>
                    </a:p>
                    <a:p>
                      <a:r>
                        <a:rPr lang="en-GB" dirty="0"/>
                        <a:t>Create an access package that shows VID in policy, assignment of  resources and a set of user assignments (2-3) </a:t>
                      </a:r>
                    </a:p>
                  </a:txBody>
                  <a:tcPr/>
                </a:tc>
                <a:extLst>
                  <a:ext uri="{0D108BD9-81ED-4DB2-BD59-A6C34878D82A}">
                    <a16:rowId xmlns:a16="http://schemas.microsoft.com/office/drawing/2014/main" val="166512945"/>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Secure onboarding for guests/contractors and resource access</a:t>
                      </a:r>
                    </a:p>
                    <a:p>
                      <a:endParaRPr lang="en-GB" dirty="0"/>
                    </a:p>
                  </a:txBody>
                  <a:tcPr/>
                </a:tc>
                <a:tc>
                  <a:txBody>
                    <a:bodyPr/>
                    <a:lstStyle/>
                    <a:p>
                      <a:pPr lvl="1" algn="l"/>
                      <a:r>
                        <a:rPr lang="en-US" dirty="0"/>
                        <a:t>Entitlement Management</a:t>
                      </a:r>
                    </a:p>
                    <a:p>
                      <a:pPr lvl="1" algn="l"/>
                      <a:r>
                        <a:rPr lang="en-US" dirty="0"/>
                        <a:t>Verified ID</a:t>
                      </a:r>
                    </a:p>
                    <a:p>
                      <a:endParaRPr lang="en-GB" dirty="0"/>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dirty="0"/>
                        <a:t>Create an access package that shows policy targeted for guests, VID in policy, assignment of  resources and a set of user assignments (2-3) </a:t>
                      </a:r>
                    </a:p>
                    <a:p>
                      <a:endParaRPr lang="en-GB" dirty="0"/>
                    </a:p>
                  </a:txBody>
                  <a:tcPr/>
                </a:tc>
                <a:extLst>
                  <a:ext uri="{0D108BD9-81ED-4DB2-BD59-A6C34878D82A}">
                    <a16:rowId xmlns:a16="http://schemas.microsoft.com/office/drawing/2014/main" val="3347682030"/>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b="1" dirty="0"/>
                        <a:t>Secure privileged access (verify privileged users)</a:t>
                      </a:r>
                    </a:p>
                    <a:p>
                      <a:endParaRPr lang="en-GB" dirty="0"/>
                    </a:p>
                  </a:txBody>
                  <a:tcPr/>
                </a:tc>
                <a:tc>
                  <a:txBody>
                    <a:bodyPr/>
                    <a:lstStyle/>
                    <a:p>
                      <a:pPr lvl="1" algn="l"/>
                      <a:r>
                        <a:rPr lang="en-US" dirty="0"/>
                        <a:t>Entitlement Management</a:t>
                      </a:r>
                    </a:p>
                    <a:p>
                      <a:pPr lvl="1" algn="l"/>
                      <a:r>
                        <a:rPr lang="en-US" dirty="0"/>
                        <a:t>Verified ID</a:t>
                      </a:r>
                    </a:p>
                    <a:p>
                      <a:endParaRPr lang="en-GB" dirty="0"/>
                    </a:p>
                  </a:txBody>
                  <a:tcPr/>
                </a:tc>
                <a:tc>
                  <a:txBody>
                    <a:bodyPr/>
                    <a:lstStyle/>
                    <a:p>
                      <a:r>
                        <a:rPr lang="en-GB" dirty="0"/>
                        <a:t>Create 1 access package with Entra roles as resources and a set of user assignments (2-3) </a:t>
                      </a:r>
                    </a:p>
                  </a:txBody>
                  <a:tcPr/>
                </a:tc>
                <a:extLst>
                  <a:ext uri="{0D108BD9-81ED-4DB2-BD59-A6C34878D82A}">
                    <a16:rowId xmlns:a16="http://schemas.microsoft.com/office/drawing/2014/main" val="986147747"/>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765" b="1" kern="1200" dirty="0">
                          <a:solidFill>
                            <a:schemeClr val="dk1"/>
                          </a:solidFill>
                          <a:latin typeface="+mn-lt"/>
                          <a:ea typeface="+mn-ea"/>
                          <a:cs typeface="+mn-cs"/>
                        </a:rPr>
                        <a:t>Helpdesk and account recovery</a:t>
                      </a:r>
                    </a:p>
                    <a:p>
                      <a:endParaRPr lang="en-GB" dirty="0"/>
                    </a:p>
                  </a:txBody>
                  <a:tcPr/>
                </a:tc>
                <a:tc>
                  <a:txBody>
                    <a:bodyPr/>
                    <a:lstStyle/>
                    <a:p>
                      <a:pPr lvl="1" algn="l"/>
                      <a:r>
                        <a:rPr lang="en-US" dirty="0"/>
                        <a:t>Verified ID</a:t>
                      </a:r>
                    </a:p>
                    <a:p>
                      <a:pPr lvl="1" algn="l"/>
                      <a:r>
                        <a:rPr lang="en-US" dirty="0"/>
                        <a:t>GitHub sample </a:t>
                      </a:r>
                    </a:p>
                    <a:p>
                      <a:endParaRPr lang="en-GB" dirty="0"/>
                    </a:p>
                  </a:txBody>
                  <a:tcPr/>
                </a:tc>
                <a:tc>
                  <a:txBody>
                    <a:bodyPr/>
                    <a:lstStyle/>
                    <a:p>
                      <a:r>
                        <a:rPr lang="en-GB" dirty="0"/>
                        <a:t>Configure GitHub sample. Show a set of users (2-3) getting issued VerifiedEmployee, successful verifications and Teams webhook</a:t>
                      </a:r>
                    </a:p>
                  </a:txBody>
                  <a:tcPr/>
                </a:tc>
                <a:extLst>
                  <a:ext uri="{0D108BD9-81ED-4DB2-BD59-A6C34878D82A}">
                    <a16:rowId xmlns:a16="http://schemas.microsoft.com/office/drawing/2014/main" val="3816371594"/>
                  </a:ext>
                </a:extLst>
              </a:tr>
            </a:tbl>
          </a:graphicData>
        </a:graphic>
      </p:graphicFrame>
    </p:spTree>
    <p:extLst>
      <p:ext uri="{BB962C8B-B14F-4D97-AF65-F5344CB8AC3E}">
        <p14:creationId xmlns:p14="http://schemas.microsoft.com/office/powerpoint/2010/main" val="180810592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60860-D14B-4E49-900C-5ABED4ABE5F3}"/>
              </a:ext>
            </a:extLst>
          </p:cNvPr>
          <p:cNvSpPr>
            <a:spLocks noGrp="1"/>
          </p:cNvSpPr>
          <p:nvPr>
            <p:ph type="title"/>
          </p:nvPr>
        </p:nvSpPr>
        <p:spPr>
          <a:xfrm>
            <a:off x="584200" y="2469591"/>
            <a:ext cx="9144000" cy="997196"/>
          </a:xfrm>
        </p:spPr>
        <p:txBody>
          <a:bodyPr/>
          <a:lstStyle/>
          <a:p>
            <a:r>
              <a:rPr lang="en-GB" dirty="0">
                <a:cs typeface="Segoe UI"/>
              </a:rPr>
              <a:t>Y</a:t>
            </a:r>
            <a:r>
              <a:rPr lang="en-SE" dirty="0">
                <a:cs typeface="Segoe UI"/>
              </a:rPr>
              <a:t>our scenario(s)</a:t>
            </a:r>
            <a:br>
              <a:rPr lang="en-US" dirty="0">
                <a:cs typeface="Segoe UI"/>
              </a:rPr>
            </a:br>
            <a:r>
              <a:rPr lang="en-US" dirty="0">
                <a:cs typeface="Segoe UI"/>
              </a:rPr>
              <a:t>Storyboards</a:t>
            </a:r>
            <a:endParaRPr lang="en-US" dirty="0"/>
          </a:p>
        </p:txBody>
      </p:sp>
      <p:sp>
        <p:nvSpPr>
          <p:cNvPr id="3" name="Subtitle 2">
            <a:extLst>
              <a:ext uri="{FF2B5EF4-FFF2-40B4-BE49-F238E27FC236}">
                <a16:creationId xmlns:a16="http://schemas.microsoft.com/office/drawing/2014/main" id="{1E9D894E-5F70-41D7-B652-6520C1B2427A}"/>
              </a:ext>
            </a:extLst>
          </p:cNvPr>
          <p:cNvSpPr>
            <a:spLocks noGrp="1"/>
          </p:cNvSpPr>
          <p:nvPr>
            <p:ph type="body" sz="quarter" idx="12"/>
          </p:nvPr>
        </p:nvSpPr>
        <p:spPr>
          <a:xfrm>
            <a:off x="584200" y="3609963"/>
            <a:ext cx="9144000" cy="304699"/>
          </a:xfrm>
        </p:spPr>
        <p:txBody>
          <a:bodyPr/>
          <a:lstStyle/>
          <a:p>
            <a:endParaRPr lang="en-US" dirty="0">
              <a:latin typeface="+mj-lt"/>
            </a:endParaRPr>
          </a:p>
        </p:txBody>
      </p:sp>
    </p:spTree>
    <p:extLst>
      <p:ext uri="{BB962C8B-B14F-4D97-AF65-F5344CB8AC3E}">
        <p14:creationId xmlns:p14="http://schemas.microsoft.com/office/powerpoint/2010/main" val="75571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6F88CCE9-356A-D24A-A345-053387F0C8EF}"/>
              </a:ext>
            </a:extLst>
          </p:cNvPr>
          <p:cNvGrpSpPr/>
          <p:nvPr/>
        </p:nvGrpSpPr>
        <p:grpSpPr>
          <a:xfrm>
            <a:off x="5104941" y="3802352"/>
            <a:ext cx="1982113" cy="2584458"/>
            <a:chOff x="9254419" y="844542"/>
            <a:chExt cx="1982113" cy="2584458"/>
          </a:xfrm>
        </p:grpSpPr>
        <p:sp>
          <p:nvSpPr>
            <p:cNvPr id="52" name="Rounded Rectangle 51">
              <a:extLst>
                <a:ext uri="{FF2B5EF4-FFF2-40B4-BE49-F238E27FC236}">
                  <a16:creationId xmlns:a16="http://schemas.microsoft.com/office/drawing/2014/main" id="{6A80F295-D9A8-4647-BEDA-AA70C8CEFC5D}"/>
                </a:ext>
              </a:extLst>
            </p:cNvPr>
            <p:cNvSpPr/>
            <p:nvPr/>
          </p:nvSpPr>
          <p:spPr>
            <a:xfrm>
              <a:off x="9254419" y="844542"/>
              <a:ext cx="1982113" cy="461665"/>
            </a:xfrm>
            <a:prstGeom prst="roundRect">
              <a:avLst>
                <a:gd name="adj" fmla="val 478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ounded Rectangle 52">
              <a:extLst>
                <a:ext uri="{FF2B5EF4-FFF2-40B4-BE49-F238E27FC236}">
                  <a16:creationId xmlns:a16="http://schemas.microsoft.com/office/drawing/2014/main" id="{FE1FACC6-6A9B-C34D-9D15-E5ECD5B1B40B}"/>
                </a:ext>
              </a:extLst>
            </p:cNvPr>
            <p:cNvSpPr/>
            <p:nvPr/>
          </p:nvSpPr>
          <p:spPr>
            <a:xfrm>
              <a:off x="9254419" y="1029384"/>
              <a:ext cx="1982113" cy="239961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ounded Rectangle 53">
              <a:extLst>
                <a:ext uri="{FF2B5EF4-FFF2-40B4-BE49-F238E27FC236}">
                  <a16:creationId xmlns:a16="http://schemas.microsoft.com/office/drawing/2014/main" id="{09A7A1A4-D4E4-CD41-BCE9-23E1977362EB}"/>
                </a:ext>
              </a:extLst>
            </p:cNvPr>
            <p:cNvSpPr/>
            <p:nvPr/>
          </p:nvSpPr>
          <p:spPr>
            <a:xfrm>
              <a:off x="9380019" y="1029384"/>
              <a:ext cx="1730911" cy="239961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Rounded Corners 9">
            <a:extLst>
              <a:ext uri="{FF2B5EF4-FFF2-40B4-BE49-F238E27FC236}">
                <a16:creationId xmlns:a16="http://schemas.microsoft.com/office/drawing/2014/main" id="{1C78DE0E-EF9E-4817-9ED1-B49A7BFEB0EE}"/>
              </a:ext>
            </a:extLst>
          </p:cNvPr>
          <p:cNvSpPr/>
          <p:nvPr/>
        </p:nvSpPr>
        <p:spPr>
          <a:xfrm>
            <a:off x="5253132" y="4350392"/>
            <a:ext cx="1612396" cy="44035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3D310EC3-EC69-E642-A0D7-B56B9CE64DF8}"/>
              </a:ext>
            </a:extLst>
          </p:cNvPr>
          <p:cNvSpPr>
            <a:spLocks noGrp="1"/>
          </p:cNvSpPr>
          <p:nvPr>
            <p:ph type="title"/>
          </p:nvPr>
        </p:nvSpPr>
        <p:spPr/>
        <p:txBody>
          <a:bodyPr/>
          <a:lstStyle/>
          <a:p>
            <a:r>
              <a:rPr lang="en-US" dirty="0">
                <a:latin typeface="Segoe UI Light"/>
                <a:cs typeface="Segoe UI Light"/>
              </a:rPr>
              <a:t>Health Records - Issuing Card</a:t>
            </a:r>
            <a:endParaRPr lang="en-US" dirty="0"/>
          </a:p>
        </p:txBody>
      </p:sp>
      <p:sp>
        <p:nvSpPr>
          <p:cNvPr id="3" name="Text Placeholder 2">
            <a:extLst>
              <a:ext uri="{FF2B5EF4-FFF2-40B4-BE49-F238E27FC236}">
                <a16:creationId xmlns:a16="http://schemas.microsoft.com/office/drawing/2014/main" id="{74752115-5741-CD4D-8A86-0F07213A26FC}"/>
              </a:ext>
            </a:extLst>
          </p:cNvPr>
          <p:cNvSpPr>
            <a:spLocks noGrp="1"/>
          </p:cNvSpPr>
          <p:nvPr>
            <p:ph type="body" sz="quarter" idx="10"/>
          </p:nvPr>
        </p:nvSpPr>
        <p:spPr/>
        <p:txBody>
          <a:bodyPr vert="horz" lIns="0" tIns="45720" rIns="91440" bIns="45720" rtlCol="0" anchor="t">
            <a:noAutofit/>
          </a:bodyPr>
          <a:lstStyle/>
          <a:p>
            <a:r>
              <a:rPr lang="en-US">
                <a:latin typeface="Segoe UI"/>
                <a:cs typeface="Segoe UI"/>
              </a:rPr>
              <a:t>Email</a:t>
            </a:r>
            <a:endParaRPr lang="en-US"/>
          </a:p>
        </p:txBody>
      </p:sp>
      <p:sp>
        <p:nvSpPr>
          <p:cNvPr id="4" name="Text Placeholder 3">
            <a:extLst>
              <a:ext uri="{FF2B5EF4-FFF2-40B4-BE49-F238E27FC236}">
                <a16:creationId xmlns:a16="http://schemas.microsoft.com/office/drawing/2014/main" id="{60D239F9-B1A1-CD4A-8934-FD53FF8BDEC9}"/>
              </a:ext>
            </a:extLst>
          </p:cNvPr>
          <p:cNvSpPr>
            <a:spLocks noGrp="1"/>
          </p:cNvSpPr>
          <p:nvPr>
            <p:ph type="body" sz="quarter" idx="11"/>
          </p:nvPr>
        </p:nvSpPr>
        <p:spPr/>
        <p:txBody>
          <a:bodyPr/>
          <a:lstStyle/>
          <a:p>
            <a:r>
              <a:rPr lang="en-US" err="1"/>
              <a:t>OneDID</a:t>
            </a:r>
            <a:r>
              <a:rPr lang="en-US"/>
              <a:t> Agent Portal</a:t>
            </a:r>
          </a:p>
        </p:txBody>
      </p:sp>
      <p:sp>
        <p:nvSpPr>
          <p:cNvPr id="5" name="Text Placeholder 4">
            <a:extLst>
              <a:ext uri="{FF2B5EF4-FFF2-40B4-BE49-F238E27FC236}">
                <a16:creationId xmlns:a16="http://schemas.microsoft.com/office/drawing/2014/main" id="{73CDF123-21E9-DE40-92A6-E758EA5D898F}"/>
              </a:ext>
            </a:extLst>
          </p:cNvPr>
          <p:cNvSpPr>
            <a:spLocks noGrp="1"/>
          </p:cNvSpPr>
          <p:nvPr>
            <p:ph type="body" sz="quarter" idx="12"/>
          </p:nvPr>
        </p:nvSpPr>
        <p:spPr/>
        <p:txBody>
          <a:bodyPr/>
          <a:lstStyle/>
          <a:p>
            <a:r>
              <a:rPr lang="en-US"/>
              <a:t>Authenticator sign in</a:t>
            </a:r>
          </a:p>
        </p:txBody>
      </p:sp>
      <p:sp>
        <p:nvSpPr>
          <p:cNvPr id="6" name="Text Placeholder 5">
            <a:extLst>
              <a:ext uri="{FF2B5EF4-FFF2-40B4-BE49-F238E27FC236}">
                <a16:creationId xmlns:a16="http://schemas.microsoft.com/office/drawing/2014/main" id="{523A7615-3479-164F-8426-C4BB503F1452}"/>
              </a:ext>
            </a:extLst>
          </p:cNvPr>
          <p:cNvSpPr>
            <a:spLocks noGrp="1"/>
          </p:cNvSpPr>
          <p:nvPr>
            <p:ph type="body" sz="quarter" idx="13"/>
          </p:nvPr>
        </p:nvSpPr>
        <p:spPr/>
        <p:txBody>
          <a:bodyPr/>
          <a:lstStyle/>
          <a:p>
            <a:r>
              <a:rPr lang="en-US"/>
              <a:t>Accept a card</a:t>
            </a:r>
          </a:p>
        </p:txBody>
      </p:sp>
      <p:sp>
        <p:nvSpPr>
          <p:cNvPr id="7" name="Text Placeholder 6">
            <a:extLst>
              <a:ext uri="{FF2B5EF4-FFF2-40B4-BE49-F238E27FC236}">
                <a16:creationId xmlns:a16="http://schemas.microsoft.com/office/drawing/2014/main" id="{67D7F70F-BE23-E04A-ACF5-622206B0227E}"/>
              </a:ext>
            </a:extLst>
          </p:cNvPr>
          <p:cNvSpPr>
            <a:spLocks noGrp="1"/>
          </p:cNvSpPr>
          <p:nvPr>
            <p:ph type="body" sz="quarter" idx="14"/>
          </p:nvPr>
        </p:nvSpPr>
        <p:spPr/>
        <p:txBody>
          <a:bodyPr/>
          <a:lstStyle/>
          <a:p>
            <a:r>
              <a:rPr lang="en-US"/>
              <a:t>Card details</a:t>
            </a:r>
          </a:p>
        </p:txBody>
      </p:sp>
      <p:sp>
        <p:nvSpPr>
          <p:cNvPr id="8" name="Text Placeholder 7">
            <a:extLst>
              <a:ext uri="{FF2B5EF4-FFF2-40B4-BE49-F238E27FC236}">
                <a16:creationId xmlns:a16="http://schemas.microsoft.com/office/drawing/2014/main" id="{A7283F8A-1D1B-444B-93AE-8D8554735535}"/>
              </a:ext>
            </a:extLst>
          </p:cNvPr>
          <p:cNvSpPr>
            <a:spLocks noGrp="1"/>
          </p:cNvSpPr>
          <p:nvPr>
            <p:ph type="body" sz="quarter" idx="15"/>
          </p:nvPr>
        </p:nvSpPr>
        <p:spPr/>
        <p:txBody>
          <a:bodyPr/>
          <a:lstStyle/>
          <a:p>
            <a:r>
              <a:rPr lang="en-US"/>
              <a:t>Card receipts</a:t>
            </a:r>
          </a:p>
        </p:txBody>
      </p:sp>
      <p:sp>
        <p:nvSpPr>
          <p:cNvPr id="13" name="Rectangle 12">
            <a:extLst>
              <a:ext uri="{FF2B5EF4-FFF2-40B4-BE49-F238E27FC236}">
                <a16:creationId xmlns:a16="http://schemas.microsoft.com/office/drawing/2014/main" id="{2CBF31D5-D87C-B647-B718-295B0F41B423}"/>
              </a:ext>
            </a:extLst>
          </p:cNvPr>
          <p:cNvSpPr/>
          <p:nvPr/>
        </p:nvSpPr>
        <p:spPr>
          <a:xfrm>
            <a:off x="4156251" y="770729"/>
            <a:ext cx="3863304" cy="277543"/>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3526D58F-2624-9E49-8F54-4C62F10DAED8}"/>
              </a:ext>
            </a:extLst>
          </p:cNvPr>
          <p:cNvGrpSpPr/>
          <p:nvPr/>
        </p:nvGrpSpPr>
        <p:grpSpPr>
          <a:xfrm>
            <a:off x="9254419" y="844542"/>
            <a:ext cx="1982113" cy="2584458"/>
            <a:chOff x="9254419" y="844542"/>
            <a:chExt cx="1982113" cy="2584458"/>
          </a:xfrm>
        </p:grpSpPr>
        <p:sp>
          <p:nvSpPr>
            <p:cNvPr id="24" name="Rounded Rectangle 23">
              <a:extLst>
                <a:ext uri="{FF2B5EF4-FFF2-40B4-BE49-F238E27FC236}">
                  <a16:creationId xmlns:a16="http://schemas.microsoft.com/office/drawing/2014/main" id="{57A835AC-C6DE-CE4E-8CDC-73EB10C2B01F}"/>
                </a:ext>
              </a:extLst>
            </p:cNvPr>
            <p:cNvSpPr/>
            <p:nvPr/>
          </p:nvSpPr>
          <p:spPr>
            <a:xfrm>
              <a:off x="9254419" y="844542"/>
              <a:ext cx="1982113" cy="461665"/>
            </a:xfrm>
            <a:prstGeom prst="roundRect">
              <a:avLst>
                <a:gd name="adj" fmla="val 478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CC9EC4EE-8036-3E4A-BA53-60CB00B02894}"/>
                </a:ext>
              </a:extLst>
            </p:cNvPr>
            <p:cNvSpPr/>
            <p:nvPr/>
          </p:nvSpPr>
          <p:spPr>
            <a:xfrm>
              <a:off x="9254419" y="1029384"/>
              <a:ext cx="1982113" cy="239961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a:extLst>
                <a:ext uri="{FF2B5EF4-FFF2-40B4-BE49-F238E27FC236}">
                  <a16:creationId xmlns:a16="http://schemas.microsoft.com/office/drawing/2014/main" id="{18CFB9D7-C3E1-E140-9C87-D00D570F305B}"/>
                </a:ext>
              </a:extLst>
            </p:cNvPr>
            <p:cNvSpPr/>
            <p:nvPr/>
          </p:nvSpPr>
          <p:spPr>
            <a:xfrm>
              <a:off x="9380019" y="1029384"/>
              <a:ext cx="1730911" cy="239961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AA2FFDB1-1231-5548-91F6-EDEF5BF36DBB}"/>
              </a:ext>
            </a:extLst>
          </p:cNvPr>
          <p:cNvSpPr/>
          <p:nvPr/>
        </p:nvSpPr>
        <p:spPr>
          <a:xfrm>
            <a:off x="9380126" y="1029384"/>
            <a:ext cx="1730910" cy="281966"/>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lumMod val="85000"/>
                    <a:lumOff val="15000"/>
                  </a:schemeClr>
                </a:solidFill>
                <a:latin typeface="Segoe UI" panose="020B0502040204020203" pitchFamily="34" charset="0"/>
                <a:cs typeface="Segoe UI" panose="020B0502040204020203" pitchFamily="34" charset="0"/>
              </a:rPr>
              <a:t>Authenticator</a:t>
            </a:r>
          </a:p>
        </p:txBody>
      </p:sp>
      <p:sp>
        <p:nvSpPr>
          <p:cNvPr id="31" name="TextBox 30">
            <a:extLst>
              <a:ext uri="{FF2B5EF4-FFF2-40B4-BE49-F238E27FC236}">
                <a16:creationId xmlns:a16="http://schemas.microsoft.com/office/drawing/2014/main" id="{32AF186D-BC29-C546-8EA8-A20D8C82CB1B}"/>
              </a:ext>
            </a:extLst>
          </p:cNvPr>
          <p:cNvSpPr txBox="1"/>
          <p:nvPr/>
        </p:nvSpPr>
        <p:spPr>
          <a:xfrm>
            <a:off x="9313453" y="1402158"/>
            <a:ext cx="1859805" cy="215444"/>
          </a:xfrm>
          <a:prstGeom prst="rect">
            <a:avLst/>
          </a:prstGeom>
          <a:noFill/>
        </p:spPr>
        <p:txBody>
          <a:bodyPr wrap="none" rtlCol="0">
            <a:spAutoFit/>
          </a:bodyPr>
          <a:lstStyle/>
          <a:p>
            <a:pPr algn="ctr"/>
            <a:r>
              <a:rPr lang="en-US" sz="800" b="1">
                <a:latin typeface="Segoe UI Semibold" panose="020B0502040204020203" pitchFamily="34" charset="0"/>
                <a:cs typeface="Segoe UI Semibold" panose="020B0502040204020203" pitchFamily="34" charset="0"/>
              </a:rPr>
              <a:t>Welcome to CA Healthcare Provider</a:t>
            </a:r>
          </a:p>
        </p:txBody>
      </p:sp>
      <p:sp>
        <p:nvSpPr>
          <p:cNvPr id="32" name="Rounded Rectangle 31">
            <a:extLst>
              <a:ext uri="{FF2B5EF4-FFF2-40B4-BE49-F238E27FC236}">
                <a16:creationId xmlns:a16="http://schemas.microsoft.com/office/drawing/2014/main" id="{6111232E-0AE3-1D43-B404-341D365A9F50}"/>
              </a:ext>
            </a:extLst>
          </p:cNvPr>
          <p:cNvSpPr/>
          <p:nvPr/>
        </p:nvSpPr>
        <p:spPr>
          <a:xfrm>
            <a:off x="9569721" y="1724638"/>
            <a:ext cx="1379914" cy="180690"/>
          </a:xfrm>
          <a:prstGeom prst="roundRect">
            <a:avLst>
              <a:gd name="adj" fmla="val 0"/>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lumMod val="85000"/>
                    <a:lumOff val="15000"/>
                  </a:schemeClr>
                </a:solidFill>
                <a:latin typeface="Segoe UI" panose="020B0502040204020203" pitchFamily="34" charset="0"/>
                <a:cs typeface="Segoe UI" panose="020B0502040204020203" pitchFamily="34" charset="0"/>
              </a:rPr>
              <a:t>Username</a:t>
            </a:r>
          </a:p>
        </p:txBody>
      </p:sp>
      <p:sp>
        <p:nvSpPr>
          <p:cNvPr id="33" name="Rounded Rectangle 32">
            <a:extLst>
              <a:ext uri="{FF2B5EF4-FFF2-40B4-BE49-F238E27FC236}">
                <a16:creationId xmlns:a16="http://schemas.microsoft.com/office/drawing/2014/main" id="{D8049449-AEB0-9047-A273-DEB165C50064}"/>
              </a:ext>
            </a:extLst>
          </p:cNvPr>
          <p:cNvSpPr/>
          <p:nvPr/>
        </p:nvSpPr>
        <p:spPr>
          <a:xfrm>
            <a:off x="9569721" y="2004537"/>
            <a:ext cx="1379914" cy="180690"/>
          </a:xfrm>
          <a:prstGeom prst="roundRect">
            <a:avLst>
              <a:gd name="adj" fmla="val 0"/>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lumMod val="85000"/>
                    <a:lumOff val="15000"/>
                  </a:schemeClr>
                </a:solidFill>
                <a:latin typeface="Segoe UI" panose="020B0502040204020203" pitchFamily="34" charset="0"/>
                <a:cs typeface="Segoe UI" panose="020B0502040204020203" pitchFamily="34" charset="0"/>
              </a:rPr>
              <a:t>Password</a:t>
            </a:r>
          </a:p>
        </p:txBody>
      </p:sp>
      <p:sp>
        <p:nvSpPr>
          <p:cNvPr id="34" name="Rounded Rectangle 33">
            <a:extLst>
              <a:ext uri="{FF2B5EF4-FFF2-40B4-BE49-F238E27FC236}">
                <a16:creationId xmlns:a16="http://schemas.microsoft.com/office/drawing/2014/main" id="{CB7C9788-A5A9-464C-A089-967FB6D813BE}"/>
              </a:ext>
            </a:extLst>
          </p:cNvPr>
          <p:cNvSpPr/>
          <p:nvPr/>
        </p:nvSpPr>
        <p:spPr>
          <a:xfrm>
            <a:off x="9720371" y="2346524"/>
            <a:ext cx="1090527" cy="180690"/>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latin typeface="Segoe UI" panose="020B0502040204020203" pitchFamily="34" charset="0"/>
                <a:cs typeface="Segoe UI" panose="020B0502040204020203" pitchFamily="34" charset="0"/>
              </a:rPr>
              <a:t>Sign in</a:t>
            </a:r>
          </a:p>
        </p:txBody>
      </p:sp>
      <p:grpSp>
        <p:nvGrpSpPr>
          <p:cNvPr id="36" name="Group 35">
            <a:extLst>
              <a:ext uri="{FF2B5EF4-FFF2-40B4-BE49-F238E27FC236}">
                <a16:creationId xmlns:a16="http://schemas.microsoft.com/office/drawing/2014/main" id="{792A969E-640F-8240-9AEC-3786954DEE64}"/>
              </a:ext>
            </a:extLst>
          </p:cNvPr>
          <p:cNvGrpSpPr/>
          <p:nvPr/>
        </p:nvGrpSpPr>
        <p:grpSpPr>
          <a:xfrm>
            <a:off x="1107913" y="3897819"/>
            <a:ext cx="1982113" cy="2584458"/>
            <a:chOff x="9254419" y="844542"/>
            <a:chExt cx="1982113" cy="2584458"/>
          </a:xfrm>
        </p:grpSpPr>
        <p:sp>
          <p:nvSpPr>
            <p:cNvPr id="37" name="Rounded Rectangle 36">
              <a:extLst>
                <a:ext uri="{FF2B5EF4-FFF2-40B4-BE49-F238E27FC236}">
                  <a16:creationId xmlns:a16="http://schemas.microsoft.com/office/drawing/2014/main" id="{1FFDBD37-1415-664F-9D0F-AFB1FD2E799F}"/>
                </a:ext>
              </a:extLst>
            </p:cNvPr>
            <p:cNvSpPr/>
            <p:nvPr/>
          </p:nvSpPr>
          <p:spPr>
            <a:xfrm>
              <a:off x="9254419" y="844542"/>
              <a:ext cx="1982113" cy="461665"/>
            </a:xfrm>
            <a:prstGeom prst="roundRect">
              <a:avLst>
                <a:gd name="adj" fmla="val 478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A1552A0-110E-A946-A988-CB9B75DC5BE9}"/>
                </a:ext>
              </a:extLst>
            </p:cNvPr>
            <p:cNvSpPr/>
            <p:nvPr/>
          </p:nvSpPr>
          <p:spPr>
            <a:xfrm>
              <a:off x="9254419" y="1029384"/>
              <a:ext cx="1982113" cy="239961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a:extLst>
                <a:ext uri="{FF2B5EF4-FFF2-40B4-BE49-F238E27FC236}">
                  <a16:creationId xmlns:a16="http://schemas.microsoft.com/office/drawing/2014/main" id="{97930262-F72D-7D41-B3EC-A1B6CCA30982}"/>
                </a:ext>
              </a:extLst>
            </p:cNvPr>
            <p:cNvSpPr/>
            <p:nvPr/>
          </p:nvSpPr>
          <p:spPr>
            <a:xfrm>
              <a:off x="9380019" y="1029384"/>
              <a:ext cx="1730911" cy="239961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Rectangle 40">
            <a:extLst>
              <a:ext uri="{FF2B5EF4-FFF2-40B4-BE49-F238E27FC236}">
                <a16:creationId xmlns:a16="http://schemas.microsoft.com/office/drawing/2014/main" id="{44271B3A-FB20-2B42-91F5-863969D3077A}"/>
              </a:ext>
            </a:extLst>
          </p:cNvPr>
          <p:cNvSpPr/>
          <p:nvPr/>
        </p:nvSpPr>
        <p:spPr>
          <a:xfrm>
            <a:off x="1236194" y="4088912"/>
            <a:ext cx="1730910" cy="281966"/>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lumMod val="85000"/>
                    <a:lumOff val="15000"/>
                  </a:schemeClr>
                </a:solidFill>
                <a:latin typeface="Segoe UI" panose="020B0502040204020203" pitchFamily="34" charset="0"/>
                <a:cs typeface="Segoe UI" panose="020B0502040204020203" pitchFamily="34" charset="0"/>
              </a:rPr>
              <a:t>Authenticator</a:t>
            </a:r>
          </a:p>
        </p:txBody>
      </p:sp>
      <p:sp>
        <p:nvSpPr>
          <p:cNvPr id="42" name="Rounded Rectangle 41">
            <a:extLst>
              <a:ext uri="{FF2B5EF4-FFF2-40B4-BE49-F238E27FC236}">
                <a16:creationId xmlns:a16="http://schemas.microsoft.com/office/drawing/2014/main" id="{B6CFF361-4FE0-174D-99CC-EDA4A0477095}"/>
              </a:ext>
            </a:extLst>
          </p:cNvPr>
          <p:cNvSpPr/>
          <p:nvPr/>
        </p:nvSpPr>
        <p:spPr>
          <a:xfrm>
            <a:off x="1292772" y="4439570"/>
            <a:ext cx="1612396" cy="841221"/>
          </a:xfrm>
          <a:prstGeom prst="roundRect">
            <a:avLst>
              <a:gd name="adj" fmla="val 6922"/>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dirty="0">
                <a:solidFill>
                  <a:schemeClr val="tx1">
                    <a:lumMod val="85000"/>
                    <a:lumOff val="15000"/>
                  </a:schemeClr>
                </a:solidFill>
                <a:latin typeface="Segoe UI" panose="020B0502040204020203" pitchFamily="34" charset="0"/>
                <a:cs typeface="Segoe UI" panose="020B0502040204020203" pitchFamily="34" charset="0"/>
              </a:rPr>
              <a:t>Alice Health Records </a:t>
            </a:r>
          </a:p>
          <a:p>
            <a:r>
              <a:rPr lang="en-US" sz="800" i="1">
                <a:solidFill>
                  <a:schemeClr val="tx1">
                    <a:lumMod val="85000"/>
                    <a:lumOff val="15000"/>
                  </a:schemeClr>
                </a:solidFill>
                <a:latin typeface="Segoe UI" panose="020B0502040204020203" pitchFamily="34" charset="0"/>
                <a:cs typeface="Segoe UI" panose="020B0502040204020203" pitchFamily="34" charset="0"/>
              </a:rPr>
              <a:t>CA Healthcare Provider</a:t>
            </a:r>
          </a:p>
          <a:p>
            <a:endParaRPr lang="en-US" sz="800" dirty="0">
              <a:solidFill>
                <a:schemeClr val="tx1">
                  <a:lumMod val="85000"/>
                  <a:lumOff val="15000"/>
                </a:schemeClr>
              </a:solidFill>
              <a:latin typeface="Segoe UI" panose="020B0502040204020203" pitchFamily="34" charset="0"/>
              <a:cs typeface="Segoe UI" panose="020B0502040204020203" pitchFamily="34" charset="0"/>
            </a:endParaRPr>
          </a:p>
          <a:p>
            <a:r>
              <a:rPr lang="en-US" sz="800" dirty="0">
                <a:solidFill>
                  <a:schemeClr val="tx1">
                    <a:lumMod val="85000"/>
                    <a:lumOff val="15000"/>
                  </a:schemeClr>
                </a:solidFill>
                <a:latin typeface="Segoe UI" panose="020B0502040204020203" pitchFamily="34" charset="0"/>
                <a:cs typeface="Segoe UI" panose="020B0502040204020203" pitchFamily="34" charset="0"/>
              </a:rPr>
              <a:t>Issued by </a:t>
            </a:r>
            <a:r>
              <a:rPr lang="en-US" sz="800" dirty="0" err="1">
                <a:solidFill>
                  <a:schemeClr val="tx1">
                    <a:lumMod val="85000"/>
                    <a:lumOff val="15000"/>
                  </a:schemeClr>
                </a:solidFill>
                <a:latin typeface="Segoe UI" panose="020B0502040204020203" pitchFamily="34" charset="0"/>
                <a:cs typeface="Segoe UI" panose="020B0502040204020203" pitchFamily="34" charset="0"/>
              </a:rPr>
              <a:t>OneDID</a:t>
            </a:r>
            <a:endParaRPr lang="en-US" sz="800" dirty="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44" name="TextBox 43">
            <a:extLst>
              <a:ext uri="{FF2B5EF4-FFF2-40B4-BE49-F238E27FC236}">
                <a16:creationId xmlns:a16="http://schemas.microsoft.com/office/drawing/2014/main" id="{ADEE4983-CF3E-AC42-88F9-D688D05E06C9}"/>
              </a:ext>
            </a:extLst>
          </p:cNvPr>
          <p:cNvSpPr txBox="1"/>
          <p:nvPr/>
        </p:nvSpPr>
        <p:spPr>
          <a:xfrm>
            <a:off x="1292772" y="5372920"/>
            <a:ext cx="1612396" cy="461665"/>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Where can I use this?</a:t>
            </a:r>
          </a:p>
          <a:p>
            <a:r>
              <a:rPr lang="en-US" sz="800">
                <a:latin typeface="Segoe UI" panose="020B0502040204020203" pitchFamily="34" charset="0"/>
                <a:cs typeface="Segoe UI" panose="020B0502040204020203" pitchFamily="34" charset="0"/>
              </a:rPr>
              <a:t>Sign in to applications outside your company.</a:t>
            </a:r>
          </a:p>
        </p:txBody>
      </p:sp>
      <p:sp>
        <p:nvSpPr>
          <p:cNvPr id="19" name="Rounded Rectangle 18">
            <a:extLst>
              <a:ext uri="{FF2B5EF4-FFF2-40B4-BE49-F238E27FC236}">
                <a16:creationId xmlns:a16="http://schemas.microsoft.com/office/drawing/2014/main" id="{068D93A8-96F9-5246-8B71-988A3ED58DBE}"/>
              </a:ext>
            </a:extLst>
          </p:cNvPr>
          <p:cNvSpPr/>
          <p:nvPr/>
        </p:nvSpPr>
        <p:spPr>
          <a:xfrm>
            <a:off x="1517037" y="6139274"/>
            <a:ext cx="1090527" cy="180690"/>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latin typeface="Segoe UI" panose="020B0502040204020203" pitchFamily="34" charset="0"/>
                <a:cs typeface="Segoe UI" panose="020B0502040204020203" pitchFamily="34" charset="0"/>
              </a:rPr>
              <a:t>Add card</a:t>
            </a:r>
          </a:p>
        </p:txBody>
      </p:sp>
      <p:sp>
        <p:nvSpPr>
          <p:cNvPr id="55" name="Rectangle 54">
            <a:extLst>
              <a:ext uri="{FF2B5EF4-FFF2-40B4-BE49-F238E27FC236}">
                <a16:creationId xmlns:a16="http://schemas.microsoft.com/office/drawing/2014/main" id="{84FDE3DA-A1AC-774C-8BF2-43176A40D5BB}"/>
              </a:ext>
            </a:extLst>
          </p:cNvPr>
          <p:cNvSpPr/>
          <p:nvPr/>
        </p:nvSpPr>
        <p:spPr>
          <a:xfrm>
            <a:off x="5233224" y="4027967"/>
            <a:ext cx="1730910" cy="281966"/>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lumMod val="85000"/>
                    <a:lumOff val="15000"/>
                  </a:schemeClr>
                </a:solidFill>
                <a:latin typeface="Segoe UI" panose="020B0502040204020203" pitchFamily="34" charset="0"/>
                <a:cs typeface="Segoe UI" panose="020B0502040204020203" pitchFamily="34" charset="0"/>
              </a:rPr>
              <a:t>Authenticator</a:t>
            </a:r>
          </a:p>
        </p:txBody>
      </p:sp>
      <p:sp>
        <p:nvSpPr>
          <p:cNvPr id="57" name="TextBox 56">
            <a:extLst>
              <a:ext uri="{FF2B5EF4-FFF2-40B4-BE49-F238E27FC236}">
                <a16:creationId xmlns:a16="http://schemas.microsoft.com/office/drawing/2014/main" id="{895C62F3-B81C-B34A-AC9B-B59F12228061}"/>
              </a:ext>
            </a:extLst>
          </p:cNvPr>
          <p:cNvSpPr txBox="1"/>
          <p:nvPr/>
        </p:nvSpPr>
        <p:spPr>
          <a:xfrm>
            <a:off x="5281705" y="4853476"/>
            <a:ext cx="568635"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First: Alice</a:t>
            </a:r>
          </a:p>
        </p:txBody>
      </p:sp>
      <p:sp>
        <p:nvSpPr>
          <p:cNvPr id="58" name="Rounded Rectangle 57">
            <a:extLst>
              <a:ext uri="{FF2B5EF4-FFF2-40B4-BE49-F238E27FC236}">
                <a16:creationId xmlns:a16="http://schemas.microsoft.com/office/drawing/2014/main" id="{B647061C-3C7F-8F4E-8A6E-A4B8728C5CE5}"/>
              </a:ext>
            </a:extLst>
          </p:cNvPr>
          <p:cNvSpPr/>
          <p:nvPr/>
        </p:nvSpPr>
        <p:spPr>
          <a:xfrm>
            <a:off x="5514067" y="6165234"/>
            <a:ext cx="1090527" cy="180690"/>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latin typeface="Segoe UI" panose="020B0502040204020203" pitchFamily="34" charset="0"/>
                <a:cs typeface="Segoe UI" panose="020B0502040204020203" pitchFamily="34" charset="0"/>
              </a:rPr>
              <a:t>Close</a:t>
            </a:r>
          </a:p>
        </p:txBody>
      </p:sp>
      <p:sp>
        <p:nvSpPr>
          <p:cNvPr id="62" name="TextBox 61">
            <a:extLst>
              <a:ext uri="{FF2B5EF4-FFF2-40B4-BE49-F238E27FC236}">
                <a16:creationId xmlns:a16="http://schemas.microsoft.com/office/drawing/2014/main" id="{12183707-7279-AE4F-97E2-606C59CC76E4}"/>
              </a:ext>
            </a:extLst>
          </p:cNvPr>
          <p:cNvSpPr txBox="1"/>
          <p:nvPr/>
        </p:nvSpPr>
        <p:spPr>
          <a:xfrm>
            <a:off x="5303478" y="4337911"/>
            <a:ext cx="1643129" cy="384721"/>
          </a:xfrm>
          <a:prstGeom prst="rect">
            <a:avLst/>
          </a:prstGeom>
          <a:noFill/>
        </p:spPr>
        <p:txBody>
          <a:bodyPr wrap="square" lIns="0" rtlCol="0">
            <a:spAutoFit/>
          </a:bodyPr>
          <a:lstStyle/>
          <a:p>
            <a:r>
              <a:rPr lang="en-US" sz="800" b="1">
                <a:latin typeface="Segoe UI Semibold" panose="020B0502040204020203" pitchFamily="34" charset="0"/>
                <a:cs typeface="Segoe UI Semibold" panose="020B0502040204020203" pitchFamily="34" charset="0"/>
              </a:rPr>
              <a:t>Information in this card</a:t>
            </a:r>
            <a:r>
              <a:rPr lang="en-US" sz="900" b="1">
                <a:latin typeface="Segoe UI Semibold" panose="020B0502040204020203" pitchFamily="34" charset="0"/>
                <a:cs typeface="Segoe UI Semibold" panose="020B0502040204020203" pitchFamily="34" charset="0"/>
              </a:rPr>
              <a:t> </a:t>
            </a:r>
          </a:p>
          <a:p>
            <a:r>
              <a:rPr lang="en-US" sz="1000" b="1">
                <a:solidFill>
                  <a:schemeClr val="tx1">
                    <a:lumMod val="85000"/>
                    <a:lumOff val="15000"/>
                  </a:schemeClr>
                </a:solidFill>
                <a:latin typeface="Segoe UI" panose="020B0502040204020203" pitchFamily="34" charset="0"/>
                <a:cs typeface="Segoe UI" panose="020B0502040204020203" pitchFamily="34" charset="0"/>
              </a:rPr>
              <a:t>Alice Health Records</a:t>
            </a:r>
          </a:p>
        </p:txBody>
      </p:sp>
      <p:sp>
        <p:nvSpPr>
          <p:cNvPr id="65" name="Rounded Rectangle 64">
            <a:extLst>
              <a:ext uri="{FF2B5EF4-FFF2-40B4-BE49-F238E27FC236}">
                <a16:creationId xmlns:a16="http://schemas.microsoft.com/office/drawing/2014/main" id="{89003F86-DAD7-5742-81C7-5A5290077EB3}"/>
              </a:ext>
            </a:extLst>
          </p:cNvPr>
          <p:cNvSpPr/>
          <p:nvPr/>
        </p:nvSpPr>
        <p:spPr>
          <a:xfrm>
            <a:off x="4309396" y="1721215"/>
            <a:ext cx="1194326" cy="560274"/>
          </a:xfrm>
          <a:prstGeom prst="roundRect">
            <a:avLst>
              <a:gd name="adj" fmla="val 13827"/>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r>
              <a:rPr lang="en-US" sz="700">
                <a:solidFill>
                  <a:schemeClr val="bg1"/>
                </a:solidFill>
                <a:latin typeface="Segoe UI" panose="020B0502040204020203" pitchFamily="34" charset="0"/>
                <a:cs typeface="Segoe UI" panose="020B0502040204020203" pitchFamily="34" charset="0"/>
              </a:rPr>
              <a:t>Add to Authenticator</a:t>
            </a:r>
          </a:p>
        </p:txBody>
      </p:sp>
      <p:pic>
        <p:nvPicPr>
          <p:cNvPr id="1026" name="Picture 2" descr="Scan me!">
            <a:extLst>
              <a:ext uri="{FF2B5EF4-FFF2-40B4-BE49-F238E27FC236}">
                <a16:creationId xmlns:a16="http://schemas.microsoft.com/office/drawing/2014/main" id="{49D2ADCC-5138-DA42-AA1C-87F9D9FAD2E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0721" y="1810537"/>
            <a:ext cx="366319" cy="366319"/>
          </a:xfrm>
          <a:prstGeom prst="rect">
            <a:avLst/>
          </a:prstGeom>
          <a:noFill/>
          <a:extLst>
            <a:ext uri="{909E8E84-426E-40DD-AFC4-6F175D3DCCD1}">
              <a14:hiddenFill xmlns:a14="http://schemas.microsoft.com/office/drawing/2010/main">
                <a:solidFill>
                  <a:srgbClr val="FFFFFF"/>
                </a:solidFill>
              </a14:hiddenFill>
            </a:ext>
          </a:extLst>
        </p:spPr>
      </p:pic>
      <p:sp>
        <p:nvSpPr>
          <p:cNvPr id="68" name="Multiply 19">
            <a:extLst>
              <a:ext uri="{FF2B5EF4-FFF2-40B4-BE49-F238E27FC236}">
                <a16:creationId xmlns:a16="http://schemas.microsoft.com/office/drawing/2014/main" id="{63C4425E-7E41-4437-B877-E12824DB46C2}"/>
              </a:ext>
            </a:extLst>
          </p:cNvPr>
          <p:cNvSpPr/>
          <p:nvPr/>
        </p:nvSpPr>
        <p:spPr>
          <a:xfrm>
            <a:off x="7754540" y="825945"/>
            <a:ext cx="212691" cy="212691"/>
          </a:xfrm>
          <a:prstGeom prst="mathMultiply">
            <a:avLst>
              <a:gd name="adj1" fmla="val 491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0" name="TextBox 2">
            <a:extLst>
              <a:ext uri="{FF2B5EF4-FFF2-40B4-BE49-F238E27FC236}">
                <a16:creationId xmlns:a16="http://schemas.microsoft.com/office/drawing/2014/main" id="{6A82A4DF-463B-45CD-9230-51B620555F57}"/>
              </a:ext>
            </a:extLst>
          </p:cNvPr>
          <p:cNvSpPr txBox="1"/>
          <p:nvPr/>
        </p:nvSpPr>
        <p:spPr>
          <a:xfrm>
            <a:off x="194782" y="1133082"/>
            <a:ext cx="54373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latin typeface="Segoe UI" panose="020B0502040204020203" pitchFamily="34" charset="0"/>
                <a:cs typeface="Segoe UI" panose="020B0502040204020203" pitchFamily="34" charset="0"/>
              </a:rPr>
              <a:t>To</a:t>
            </a:r>
          </a:p>
          <a:p>
            <a:r>
              <a:rPr lang="en-US" sz="800" b="1">
                <a:latin typeface="Segoe UI" panose="020B0502040204020203" pitchFamily="34" charset="0"/>
                <a:cs typeface="Segoe UI" panose="020B0502040204020203" pitchFamily="34" charset="0"/>
              </a:rPr>
              <a:t>From</a:t>
            </a:r>
          </a:p>
          <a:p>
            <a:r>
              <a:rPr lang="en-US" sz="800" b="1">
                <a:latin typeface="Segoe UI" panose="020B0502040204020203" pitchFamily="34" charset="0"/>
                <a:cs typeface="Segoe UI" panose="020B0502040204020203" pitchFamily="34" charset="0"/>
              </a:rPr>
              <a:t>Subject</a:t>
            </a:r>
          </a:p>
        </p:txBody>
      </p:sp>
      <p:sp>
        <p:nvSpPr>
          <p:cNvPr id="71" name="TextBox 3">
            <a:extLst>
              <a:ext uri="{FF2B5EF4-FFF2-40B4-BE49-F238E27FC236}">
                <a16:creationId xmlns:a16="http://schemas.microsoft.com/office/drawing/2014/main" id="{3F114F2B-DAF1-473E-A46A-0F282DFC766B}"/>
              </a:ext>
            </a:extLst>
          </p:cNvPr>
          <p:cNvSpPr txBox="1"/>
          <p:nvPr/>
        </p:nvSpPr>
        <p:spPr>
          <a:xfrm>
            <a:off x="765772" y="1129564"/>
            <a:ext cx="2844048"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latin typeface="Segoe UI" panose="020B0502040204020203" pitchFamily="34" charset="0"/>
                <a:cs typeface="Segoe UI" panose="020B0502040204020203" pitchFamily="34" charset="0"/>
              </a:rPr>
              <a:t>Alice Smith</a:t>
            </a:r>
          </a:p>
          <a:p>
            <a:r>
              <a:rPr lang="en-SE" sz="800" dirty="0">
                <a:latin typeface="Segoe UI"/>
                <a:cs typeface="Segoe UI"/>
              </a:rPr>
              <a:t>someone</a:t>
            </a:r>
            <a:endParaRPr lang="en-US" sz="800" dirty="0">
              <a:latin typeface="Segoe UI" panose="020B0502040204020203" pitchFamily="34" charset="0"/>
              <a:cs typeface="Segoe UI" panose="020B0502040204020203" pitchFamily="34" charset="0"/>
            </a:endParaRPr>
          </a:p>
          <a:p>
            <a:r>
              <a:rPr lang="en-US" sz="800" dirty="0">
                <a:latin typeface="Segoe UI"/>
                <a:cs typeface="Segoe UI"/>
              </a:rPr>
              <a:t>Keeping and presenting your health records is a scan away</a:t>
            </a:r>
            <a:endParaRPr lang="en-US" sz="800" dirty="0">
              <a:latin typeface="Segoe UI" panose="020B0502040204020203" pitchFamily="34" charset="0"/>
              <a:cs typeface="Segoe UI" panose="020B0502040204020203" pitchFamily="34" charset="0"/>
            </a:endParaRPr>
          </a:p>
        </p:txBody>
      </p:sp>
      <p:sp>
        <p:nvSpPr>
          <p:cNvPr id="72" name="TextBox 4">
            <a:extLst>
              <a:ext uri="{FF2B5EF4-FFF2-40B4-BE49-F238E27FC236}">
                <a16:creationId xmlns:a16="http://schemas.microsoft.com/office/drawing/2014/main" id="{62D2E625-93CA-4722-8CA6-E15E3A5892BA}"/>
              </a:ext>
            </a:extLst>
          </p:cNvPr>
          <p:cNvSpPr txBox="1"/>
          <p:nvPr/>
        </p:nvSpPr>
        <p:spPr>
          <a:xfrm>
            <a:off x="194782" y="1818726"/>
            <a:ext cx="3648575"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latin typeface="Segoe UI" panose="020B0502040204020203" pitchFamily="34" charset="0"/>
                <a:cs typeface="Segoe UI" panose="020B0502040204020203" pitchFamily="34" charset="0"/>
              </a:rPr>
              <a:t>We partner with </a:t>
            </a:r>
            <a:r>
              <a:rPr lang="en-US" sz="800" err="1">
                <a:latin typeface="Segoe UI" panose="020B0502040204020203" pitchFamily="34" charset="0"/>
                <a:cs typeface="Segoe UI" panose="020B0502040204020203" pitchFamily="34" charset="0"/>
              </a:rPr>
              <a:t>OneDID</a:t>
            </a:r>
            <a:r>
              <a:rPr lang="en-US" sz="800">
                <a:latin typeface="Segoe UI" panose="020B0502040204020203" pitchFamily="34" charset="0"/>
                <a:cs typeface="Segoe UI" panose="020B0502040204020203" pitchFamily="34" charset="0"/>
              </a:rPr>
              <a:t> so you can now obtain a Verified </a:t>
            </a:r>
            <a:r>
              <a:rPr lang="en-US" sz="800" err="1">
                <a:latin typeface="Segoe UI" panose="020B0502040204020203" pitchFamily="34" charset="0"/>
                <a:cs typeface="Segoe UI" panose="020B0502040204020203" pitchFamily="34" charset="0"/>
              </a:rPr>
              <a:t>OneDID</a:t>
            </a:r>
            <a:r>
              <a:rPr lang="en-US" sz="800">
                <a:latin typeface="Segoe UI" panose="020B0502040204020203" pitchFamily="34" charset="0"/>
                <a:cs typeface="Segoe UI" panose="020B0502040204020203" pitchFamily="34" charset="0"/>
              </a:rPr>
              <a:t> card containing your health records directly onto your phone.  Use your card in more than 20,000 medical institutions nation wide.</a:t>
            </a:r>
          </a:p>
          <a:p>
            <a:r>
              <a:rPr lang="en-US" sz="800">
                <a:latin typeface="Segoe UI" panose="020B0502040204020203" pitchFamily="34" charset="0"/>
                <a:cs typeface="Segoe UI" panose="020B0502040204020203" pitchFamily="34" charset="0"/>
              </a:rPr>
              <a:t>. </a:t>
            </a:r>
          </a:p>
        </p:txBody>
      </p:sp>
      <p:sp>
        <p:nvSpPr>
          <p:cNvPr id="73" name="Rounded Rectangle 68">
            <a:extLst>
              <a:ext uri="{FF2B5EF4-FFF2-40B4-BE49-F238E27FC236}">
                <a16:creationId xmlns:a16="http://schemas.microsoft.com/office/drawing/2014/main" id="{2DE89033-4074-4ED4-A1EB-D88121A40411}"/>
              </a:ext>
            </a:extLst>
          </p:cNvPr>
          <p:cNvSpPr/>
          <p:nvPr/>
        </p:nvSpPr>
        <p:spPr>
          <a:xfrm>
            <a:off x="220508" y="2399424"/>
            <a:ext cx="1090527" cy="180690"/>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latin typeface="Segoe UI" panose="020B0502040204020203" pitchFamily="34" charset="0"/>
                <a:cs typeface="Segoe UI" panose="020B0502040204020203" pitchFamily="34" charset="0"/>
              </a:rPr>
              <a:t>Get card</a:t>
            </a:r>
          </a:p>
        </p:txBody>
      </p:sp>
      <p:sp>
        <p:nvSpPr>
          <p:cNvPr id="46" name="TextBox 45">
            <a:extLst>
              <a:ext uri="{FF2B5EF4-FFF2-40B4-BE49-F238E27FC236}">
                <a16:creationId xmlns:a16="http://schemas.microsoft.com/office/drawing/2014/main" id="{771375EF-63DB-4025-8B93-924EDF5D17EF}"/>
              </a:ext>
            </a:extLst>
          </p:cNvPr>
          <p:cNvSpPr txBox="1"/>
          <p:nvPr/>
        </p:nvSpPr>
        <p:spPr>
          <a:xfrm>
            <a:off x="4212658" y="1083393"/>
            <a:ext cx="2320635" cy="307777"/>
          </a:xfrm>
          <a:prstGeom prst="rect">
            <a:avLst/>
          </a:prstGeom>
          <a:noFill/>
        </p:spPr>
        <p:txBody>
          <a:bodyPr wrap="none" rtlCol="0">
            <a:spAutoFit/>
          </a:bodyPr>
          <a:lstStyle/>
          <a:p>
            <a:r>
              <a:rPr lang="en-US" sz="1400" b="1" dirty="0">
                <a:latin typeface="Segoe UI Semibold" panose="020B0502040204020203" pitchFamily="34" charset="0"/>
                <a:cs typeface="Segoe UI Semibold" panose="020B0502040204020203" pitchFamily="34" charset="0"/>
              </a:rPr>
              <a:t>Healthcare Provider Portal</a:t>
            </a:r>
          </a:p>
        </p:txBody>
      </p:sp>
      <p:sp>
        <p:nvSpPr>
          <p:cNvPr id="9" name="TextBox 8">
            <a:extLst>
              <a:ext uri="{FF2B5EF4-FFF2-40B4-BE49-F238E27FC236}">
                <a16:creationId xmlns:a16="http://schemas.microsoft.com/office/drawing/2014/main" id="{26935221-CC9C-4A77-88B0-C4B1C82D31EA}"/>
              </a:ext>
            </a:extLst>
          </p:cNvPr>
          <p:cNvSpPr txBox="1"/>
          <p:nvPr/>
        </p:nvSpPr>
        <p:spPr>
          <a:xfrm>
            <a:off x="4231288" y="1364862"/>
            <a:ext cx="3566614" cy="369332"/>
          </a:xfrm>
          <a:prstGeom prst="rect">
            <a:avLst/>
          </a:prstGeom>
          <a:noFill/>
        </p:spPr>
        <p:txBody>
          <a:bodyPr wrap="square" rtlCol="0">
            <a:spAutoFit/>
          </a:bodyPr>
          <a:lstStyle/>
          <a:p>
            <a:r>
              <a:rPr lang="en-GB" sz="900"/>
              <a:t>Obtain your health records powered by </a:t>
            </a:r>
            <a:r>
              <a:rPr lang="en-GB" sz="900" err="1"/>
              <a:t>OneDID</a:t>
            </a:r>
            <a:r>
              <a:rPr lang="en-GB" sz="900"/>
              <a:t>  by scanning this QR code in Authenticator</a:t>
            </a:r>
            <a:endParaRPr lang="en-IE" sz="900"/>
          </a:p>
        </p:txBody>
      </p:sp>
      <p:grpSp>
        <p:nvGrpSpPr>
          <p:cNvPr id="74" name="Group 73">
            <a:extLst>
              <a:ext uri="{FF2B5EF4-FFF2-40B4-BE49-F238E27FC236}">
                <a16:creationId xmlns:a16="http://schemas.microsoft.com/office/drawing/2014/main" id="{C8B8596F-720B-494E-A110-7AEFBAE48588}"/>
              </a:ext>
            </a:extLst>
          </p:cNvPr>
          <p:cNvGrpSpPr/>
          <p:nvPr/>
        </p:nvGrpSpPr>
        <p:grpSpPr>
          <a:xfrm>
            <a:off x="9359764" y="3838854"/>
            <a:ext cx="1982113" cy="2584458"/>
            <a:chOff x="9254419" y="844542"/>
            <a:chExt cx="1982113" cy="2584458"/>
          </a:xfrm>
        </p:grpSpPr>
        <p:sp>
          <p:nvSpPr>
            <p:cNvPr id="75" name="Rounded Rectangle 51">
              <a:extLst>
                <a:ext uri="{FF2B5EF4-FFF2-40B4-BE49-F238E27FC236}">
                  <a16:creationId xmlns:a16="http://schemas.microsoft.com/office/drawing/2014/main" id="{1CC51BFA-82D0-4702-9C9C-7B96566FE599}"/>
                </a:ext>
              </a:extLst>
            </p:cNvPr>
            <p:cNvSpPr/>
            <p:nvPr/>
          </p:nvSpPr>
          <p:spPr>
            <a:xfrm>
              <a:off x="9254419" y="844542"/>
              <a:ext cx="1982113" cy="461665"/>
            </a:xfrm>
            <a:prstGeom prst="roundRect">
              <a:avLst>
                <a:gd name="adj" fmla="val 478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52">
              <a:extLst>
                <a:ext uri="{FF2B5EF4-FFF2-40B4-BE49-F238E27FC236}">
                  <a16:creationId xmlns:a16="http://schemas.microsoft.com/office/drawing/2014/main" id="{4BF243D0-752B-4FE3-8C9B-1FE8C2D4D9CE}"/>
                </a:ext>
              </a:extLst>
            </p:cNvPr>
            <p:cNvSpPr/>
            <p:nvPr/>
          </p:nvSpPr>
          <p:spPr>
            <a:xfrm>
              <a:off x="9254419" y="1029384"/>
              <a:ext cx="1982113" cy="239961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53">
              <a:extLst>
                <a:ext uri="{FF2B5EF4-FFF2-40B4-BE49-F238E27FC236}">
                  <a16:creationId xmlns:a16="http://schemas.microsoft.com/office/drawing/2014/main" id="{E46B2FA5-03A6-44AF-A8FE-867A75147272}"/>
                </a:ext>
              </a:extLst>
            </p:cNvPr>
            <p:cNvSpPr/>
            <p:nvPr/>
          </p:nvSpPr>
          <p:spPr>
            <a:xfrm>
              <a:off x="9380019" y="1029384"/>
              <a:ext cx="1730911" cy="239961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1B3F956C-7AC3-4AFD-932D-177DC9F8EF59}"/>
              </a:ext>
            </a:extLst>
          </p:cNvPr>
          <p:cNvSpPr/>
          <p:nvPr/>
        </p:nvSpPr>
        <p:spPr>
          <a:xfrm>
            <a:off x="9488045" y="4029947"/>
            <a:ext cx="1730910" cy="281966"/>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lumMod val="85000"/>
                    <a:lumOff val="15000"/>
                  </a:schemeClr>
                </a:solidFill>
                <a:latin typeface="Segoe UI" panose="020B0502040204020203" pitchFamily="34" charset="0"/>
                <a:cs typeface="Segoe UI" panose="020B0502040204020203" pitchFamily="34" charset="0"/>
              </a:rPr>
              <a:t>Authenticator</a:t>
            </a:r>
          </a:p>
        </p:txBody>
      </p:sp>
      <p:sp>
        <p:nvSpPr>
          <p:cNvPr id="80" name="TextBox 79">
            <a:extLst>
              <a:ext uri="{FF2B5EF4-FFF2-40B4-BE49-F238E27FC236}">
                <a16:creationId xmlns:a16="http://schemas.microsoft.com/office/drawing/2014/main" id="{EF4DF108-DC35-4A29-915A-A53D06A9DBF9}"/>
              </a:ext>
            </a:extLst>
          </p:cNvPr>
          <p:cNvSpPr txBox="1"/>
          <p:nvPr/>
        </p:nvSpPr>
        <p:spPr>
          <a:xfrm>
            <a:off x="9544623" y="4548566"/>
            <a:ext cx="1612396"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Activity on this card</a:t>
            </a:r>
          </a:p>
        </p:txBody>
      </p:sp>
      <p:sp>
        <p:nvSpPr>
          <p:cNvPr id="82" name="TextBox 81">
            <a:extLst>
              <a:ext uri="{FF2B5EF4-FFF2-40B4-BE49-F238E27FC236}">
                <a16:creationId xmlns:a16="http://schemas.microsoft.com/office/drawing/2014/main" id="{9DEBB12D-ACC3-442D-A13A-EBEE27B33F3A}"/>
              </a:ext>
            </a:extLst>
          </p:cNvPr>
          <p:cNvSpPr txBox="1"/>
          <p:nvPr/>
        </p:nvSpPr>
        <p:spPr>
          <a:xfrm>
            <a:off x="9550852" y="4346655"/>
            <a:ext cx="1643129" cy="246221"/>
          </a:xfrm>
          <a:prstGeom prst="rect">
            <a:avLst/>
          </a:prstGeom>
          <a:noFill/>
        </p:spPr>
        <p:txBody>
          <a:bodyPr wrap="square" lIns="0" rtlCol="0">
            <a:spAutoFit/>
          </a:bodyPr>
          <a:lstStyle/>
          <a:p>
            <a:r>
              <a:rPr lang="en-US" sz="1000" b="1">
                <a:latin typeface="Segoe UI Semibold" panose="020B0502040204020203" pitchFamily="34" charset="0"/>
                <a:cs typeface="Segoe UI Semibold" panose="020B0502040204020203" pitchFamily="34" charset="0"/>
              </a:rPr>
              <a:t>Card Receipts</a:t>
            </a:r>
          </a:p>
        </p:txBody>
      </p:sp>
      <p:sp>
        <p:nvSpPr>
          <p:cNvPr id="84" name="TextBox 83">
            <a:extLst>
              <a:ext uri="{FF2B5EF4-FFF2-40B4-BE49-F238E27FC236}">
                <a16:creationId xmlns:a16="http://schemas.microsoft.com/office/drawing/2014/main" id="{924D775B-818A-4FDB-B6BE-698178CAE98E}"/>
              </a:ext>
            </a:extLst>
          </p:cNvPr>
          <p:cNvSpPr txBox="1"/>
          <p:nvPr/>
        </p:nvSpPr>
        <p:spPr>
          <a:xfrm>
            <a:off x="5281705" y="5040167"/>
            <a:ext cx="641423"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Last: Smith</a:t>
            </a:r>
          </a:p>
        </p:txBody>
      </p:sp>
      <p:sp>
        <p:nvSpPr>
          <p:cNvPr id="85" name="TextBox 84">
            <a:extLst>
              <a:ext uri="{FF2B5EF4-FFF2-40B4-BE49-F238E27FC236}">
                <a16:creationId xmlns:a16="http://schemas.microsoft.com/office/drawing/2014/main" id="{A512D3ED-6227-4C2F-9AD7-6CA9ED0EDA73}"/>
              </a:ext>
            </a:extLst>
          </p:cNvPr>
          <p:cNvSpPr txBox="1"/>
          <p:nvPr/>
        </p:nvSpPr>
        <p:spPr>
          <a:xfrm>
            <a:off x="5294606" y="5259880"/>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DOB: xx/xx/</a:t>
            </a:r>
            <a:r>
              <a:rPr lang="en-US" sz="800" err="1">
                <a:latin typeface="Segoe UI" panose="020B0502040204020203" pitchFamily="34" charset="0"/>
                <a:cs typeface="Segoe UI" panose="020B0502040204020203" pitchFamily="34" charset="0"/>
              </a:rPr>
              <a:t>xxxx</a:t>
            </a:r>
            <a:endParaRPr lang="en-US" sz="800">
              <a:latin typeface="Segoe UI" panose="020B0502040204020203" pitchFamily="34" charset="0"/>
              <a:cs typeface="Segoe UI" panose="020B0502040204020203" pitchFamily="34" charset="0"/>
            </a:endParaRPr>
          </a:p>
        </p:txBody>
      </p:sp>
      <p:sp>
        <p:nvSpPr>
          <p:cNvPr id="86" name="TextBox 85">
            <a:extLst>
              <a:ext uri="{FF2B5EF4-FFF2-40B4-BE49-F238E27FC236}">
                <a16:creationId xmlns:a16="http://schemas.microsoft.com/office/drawing/2014/main" id="{46AC3F12-56D3-4E96-928D-E2D72CE77DD9}"/>
              </a:ext>
            </a:extLst>
          </p:cNvPr>
          <p:cNvSpPr txBox="1"/>
          <p:nvPr/>
        </p:nvSpPr>
        <p:spPr>
          <a:xfrm>
            <a:off x="5294606" y="5449001"/>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Gender: F</a:t>
            </a:r>
          </a:p>
        </p:txBody>
      </p:sp>
      <p:sp>
        <p:nvSpPr>
          <p:cNvPr id="87" name="TextBox 86">
            <a:extLst>
              <a:ext uri="{FF2B5EF4-FFF2-40B4-BE49-F238E27FC236}">
                <a16:creationId xmlns:a16="http://schemas.microsoft.com/office/drawing/2014/main" id="{497068CA-433E-43D7-9860-6844AE0AE310}"/>
              </a:ext>
            </a:extLst>
          </p:cNvPr>
          <p:cNvSpPr txBox="1"/>
          <p:nvPr/>
        </p:nvSpPr>
        <p:spPr>
          <a:xfrm>
            <a:off x="5303478" y="5641598"/>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Blood Type: A+</a:t>
            </a:r>
          </a:p>
        </p:txBody>
      </p:sp>
      <p:sp>
        <p:nvSpPr>
          <p:cNvPr id="89" name="TextBox 88">
            <a:extLst>
              <a:ext uri="{FF2B5EF4-FFF2-40B4-BE49-F238E27FC236}">
                <a16:creationId xmlns:a16="http://schemas.microsoft.com/office/drawing/2014/main" id="{E246B484-ED76-41EB-A251-C245A1775B7F}"/>
              </a:ext>
            </a:extLst>
          </p:cNvPr>
          <p:cNvSpPr txBox="1"/>
          <p:nvPr/>
        </p:nvSpPr>
        <p:spPr>
          <a:xfrm>
            <a:off x="6033982" y="4853476"/>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Allergies: none</a:t>
            </a:r>
          </a:p>
        </p:txBody>
      </p:sp>
      <p:sp>
        <p:nvSpPr>
          <p:cNvPr id="90" name="TextBox 89">
            <a:extLst>
              <a:ext uri="{FF2B5EF4-FFF2-40B4-BE49-F238E27FC236}">
                <a16:creationId xmlns:a16="http://schemas.microsoft.com/office/drawing/2014/main" id="{C3E1BFEB-EC57-4597-A20C-60C84E5D99C8}"/>
              </a:ext>
            </a:extLst>
          </p:cNvPr>
          <p:cNvSpPr txBox="1"/>
          <p:nvPr/>
        </p:nvSpPr>
        <p:spPr>
          <a:xfrm>
            <a:off x="6036662" y="5005537"/>
            <a:ext cx="981949" cy="33855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Hearth conditions: none</a:t>
            </a:r>
          </a:p>
        </p:txBody>
      </p:sp>
      <p:sp>
        <p:nvSpPr>
          <p:cNvPr id="91" name="TextBox 90">
            <a:extLst>
              <a:ext uri="{FF2B5EF4-FFF2-40B4-BE49-F238E27FC236}">
                <a16:creationId xmlns:a16="http://schemas.microsoft.com/office/drawing/2014/main" id="{5445FCD0-4330-4C5D-8B10-AF8E8AE17450}"/>
              </a:ext>
            </a:extLst>
          </p:cNvPr>
          <p:cNvSpPr txBox="1"/>
          <p:nvPr/>
        </p:nvSpPr>
        <p:spPr>
          <a:xfrm>
            <a:off x="6039352" y="5430327"/>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Smokes: No</a:t>
            </a:r>
          </a:p>
        </p:txBody>
      </p:sp>
      <p:sp>
        <p:nvSpPr>
          <p:cNvPr id="92" name="TextBox 91">
            <a:extLst>
              <a:ext uri="{FF2B5EF4-FFF2-40B4-BE49-F238E27FC236}">
                <a16:creationId xmlns:a16="http://schemas.microsoft.com/office/drawing/2014/main" id="{C8BF49C1-EB70-4BEC-AFFF-9CE05E33C871}"/>
              </a:ext>
            </a:extLst>
          </p:cNvPr>
          <p:cNvSpPr txBox="1"/>
          <p:nvPr/>
        </p:nvSpPr>
        <p:spPr>
          <a:xfrm>
            <a:off x="6037751" y="5664818"/>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Drinks: No</a:t>
            </a:r>
          </a:p>
        </p:txBody>
      </p:sp>
      <p:sp>
        <p:nvSpPr>
          <p:cNvPr id="93" name="TextBox 92">
            <a:extLst>
              <a:ext uri="{FF2B5EF4-FFF2-40B4-BE49-F238E27FC236}">
                <a16:creationId xmlns:a16="http://schemas.microsoft.com/office/drawing/2014/main" id="{F7597C18-44BD-48CD-A6A7-2A4CB99C4FF4}"/>
              </a:ext>
            </a:extLst>
          </p:cNvPr>
          <p:cNvSpPr txBox="1"/>
          <p:nvPr/>
        </p:nvSpPr>
        <p:spPr>
          <a:xfrm>
            <a:off x="5294604" y="5853983"/>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Height 5’9</a:t>
            </a:r>
          </a:p>
        </p:txBody>
      </p:sp>
      <p:sp>
        <p:nvSpPr>
          <p:cNvPr id="94" name="TextBox 93">
            <a:extLst>
              <a:ext uri="{FF2B5EF4-FFF2-40B4-BE49-F238E27FC236}">
                <a16:creationId xmlns:a16="http://schemas.microsoft.com/office/drawing/2014/main" id="{0D0091C8-B8FF-4CE1-9560-EE67B9893009}"/>
              </a:ext>
            </a:extLst>
          </p:cNvPr>
          <p:cNvSpPr txBox="1"/>
          <p:nvPr/>
        </p:nvSpPr>
        <p:spPr>
          <a:xfrm>
            <a:off x="6044134" y="5870167"/>
            <a:ext cx="902473"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Weight: </a:t>
            </a:r>
            <a:r>
              <a:rPr lang="en-US" sz="800" err="1">
                <a:latin typeface="Segoe UI" panose="020B0502040204020203" pitchFamily="34" charset="0"/>
                <a:cs typeface="Segoe UI" panose="020B0502040204020203" pitchFamily="34" charset="0"/>
              </a:rPr>
              <a:t>xx.xk</a:t>
            </a:r>
            <a:endParaRPr lang="en-US" sz="800">
              <a:latin typeface="Segoe UI" panose="020B0502040204020203" pitchFamily="34" charset="0"/>
              <a:cs typeface="Segoe UI" panose="020B0502040204020203" pitchFamily="34" charset="0"/>
            </a:endParaRPr>
          </a:p>
        </p:txBody>
      </p:sp>
      <p:sp>
        <p:nvSpPr>
          <p:cNvPr id="98" name="Rectangle 97">
            <a:extLst>
              <a:ext uri="{FF2B5EF4-FFF2-40B4-BE49-F238E27FC236}">
                <a16:creationId xmlns:a16="http://schemas.microsoft.com/office/drawing/2014/main" id="{599E6243-108C-49D0-A810-311BFCB4717C}"/>
              </a:ext>
            </a:extLst>
          </p:cNvPr>
          <p:cNvSpPr/>
          <p:nvPr/>
        </p:nvSpPr>
        <p:spPr>
          <a:xfrm>
            <a:off x="9490737" y="4762624"/>
            <a:ext cx="1725537" cy="277543"/>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63DE2C15-3D6C-4570-A21F-640760713316}"/>
              </a:ext>
            </a:extLst>
          </p:cNvPr>
          <p:cNvSpPr txBox="1"/>
          <p:nvPr/>
        </p:nvSpPr>
        <p:spPr>
          <a:xfrm>
            <a:off x="9540073" y="4792109"/>
            <a:ext cx="1612395"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Date: 01.01.21 – card issued</a:t>
            </a:r>
          </a:p>
        </p:txBody>
      </p:sp>
      <p:sp>
        <p:nvSpPr>
          <p:cNvPr id="104" name="Rectangle 103">
            <a:extLst>
              <a:ext uri="{FF2B5EF4-FFF2-40B4-BE49-F238E27FC236}">
                <a16:creationId xmlns:a16="http://schemas.microsoft.com/office/drawing/2014/main" id="{F7692BC2-874A-4EF5-9D6B-3B43A8A5D763}"/>
              </a:ext>
            </a:extLst>
          </p:cNvPr>
          <p:cNvSpPr/>
          <p:nvPr/>
        </p:nvSpPr>
        <p:spPr>
          <a:xfrm>
            <a:off x="9486930" y="5044678"/>
            <a:ext cx="1725537" cy="277543"/>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7713C21-0919-4255-BFE4-474C80D4F04D}"/>
              </a:ext>
            </a:extLst>
          </p:cNvPr>
          <p:cNvSpPr/>
          <p:nvPr/>
        </p:nvSpPr>
        <p:spPr>
          <a:xfrm>
            <a:off x="9486929" y="5322221"/>
            <a:ext cx="1725537" cy="277543"/>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ounded Rectangle 57">
            <a:extLst>
              <a:ext uri="{FF2B5EF4-FFF2-40B4-BE49-F238E27FC236}">
                <a16:creationId xmlns:a16="http://schemas.microsoft.com/office/drawing/2014/main" id="{F80F925D-2011-436A-A339-4CD5A62CAC86}"/>
              </a:ext>
            </a:extLst>
          </p:cNvPr>
          <p:cNvSpPr/>
          <p:nvPr/>
        </p:nvSpPr>
        <p:spPr>
          <a:xfrm>
            <a:off x="9855411" y="6217602"/>
            <a:ext cx="1090527" cy="180690"/>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latin typeface="Segoe UI" panose="020B0502040204020203" pitchFamily="34" charset="0"/>
                <a:cs typeface="Segoe UI" panose="020B0502040204020203" pitchFamily="34" charset="0"/>
              </a:rPr>
              <a:t>Close</a:t>
            </a:r>
          </a:p>
        </p:txBody>
      </p:sp>
    </p:spTree>
    <p:extLst>
      <p:ext uri="{BB962C8B-B14F-4D97-AF65-F5344CB8AC3E}">
        <p14:creationId xmlns:p14="http://schemas.microsoft.com/office/powerpoint/2010/main" val="33891282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 name="Group 107">
            <a:extLst>
              <a:ext uri="{FF2B5EF4-FFF2-40B4-BE49-F238E27FC236}">
                <a16:creationId xmlns:a16="http://schemas.microsoft.com/office/drawing/2014/main" id="{EA86477A-F9DC-484C-AE62-FD4577CE8F55}"/>
              </a:ext>
            </a:extLst>
          </p:cNvPr>
          <p:cNvGrpSpPr/>
          <p:nvPr/>
        </p:nvGrpSpPr>
        <p:grpSpPr>
          <a:xfrm>
            <a:off x="5081190" y="769159"/>
            <a:ext cx="1982113" cy="2584458"/>
            <a:chOff x="9254419" y="844542"/>
            <a:chExt cx="1982113" cy="2584458"/>
          </a:xfrm>
        </p:grpSpPr>
        <p:sp>
          <p:nvSpPr>
            <p:cNvPr id="109" name="Rounded Rectangle 51">
              <a:extLst>
                <a:ext uri="{FF2B5EF4-FFF2-40B4-BE49-F238E27FC236}">
                  <a16:creationId xmlns:a16="http://schemas.microsoft.com/office/drawing/2014/main" id="{8D100F36-C876-4DB9-99C9-B85D90C8AD30}"/>
                </a:ext>
              </a:extLst>
            </p:cNvPr>
            <p:cNvSpPr/>
            <p:nvPr/>
          </p:nvSpPr>
          <p:spPr>
            <a:xfrm>
              <a:off x="9254419" y="844542"/>
              <a:ext cx="1982113" cy="461665"/>
            </a:xfrm>
            <a:prstGeom prst="roundRect">
              <a:avLst>
                <a:gd name="adj" fmla="val 478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ounded Rectangle 52">
              <a:extLst>
                <a:ext uri="{FF2B5EF4-FFF2-40B4-BE49-F238E27FC236}">
                  <a16:creationId xmlns:a16="http://schemas.microsoft.com/office/drawing/2014/main" id="{98158AA7-D339-476D-BB06-898D704EF168}"/>
                </a:ext>
              </a:extLst>
            </p:cNvPr>
            <p:cNvSpPr/>
            <p:nvPr/>
          </p:nvSpPr>
          <p:spPr>
            <a:xfrm>
              <a:off x="9254419" y="1029384"/>
              <a:ext cx="1982113" cy="239961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ounded Rectangle 53">
              <a:extLst>
                <a:ext uri="{FF2B5EF4-FFF2-40B4-BE49-F238E27FC236}">
                  <a16:creationId xmlns:a16="http://schemas.microsoft.com/office/drawing/2014/main" id="{734066D7-6476-4083-971A-7E30D107D862}"/>
                </a:ext>
              </a:extLst>
            </p:cNvPr>
            <p:cNvSpPr/>
            <p:nvPr/>
          </p:nvSpPr>
          <p:spPr>
            <a:xfrm>
              <a:off x="9380019" y="1029384"/>
              <a:ext cx="1730911" cy="239961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Oval 19">
            <a:extLst>
              <a:ext uri="{FF2B5EF4-FFF2-40B4-BE49-F238E27FC236}">
                <a16:creationId xmlns:a16="http://schemas.microsoft.com/office/drawing/2014/main" id="{9A9096F0-6471-4733-A1DC-3CF2CD0A2350}"/>
              </a:ext>
            </a:extLst>
          </p:cNvPr>
          <p:cNvSpPr/>
          <p:nvPr/>
        </p:nvSpPr>
        <p:spPr>
          <a:xfrm>
            <a:off x="747153" y="1402158"/>
            <a:ext cx="2394948" cy="20231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itle 1">
            <a:extLst>
              <a:ext uri="{FF2B5EF4-FFF2-40B4-BE49-F238E27FC236}">
                <a16:creationId xmlns:a16="http://schemas.microsoft.com/office/drawing/2014/main" id="{3D310EC3-EC69-E642-A0D7-B56B9CE64DF8}"/>
              </a:ext>
            </a:extLst>
          </p:cNvPr>
          <p:cNvSpPr>
            <a:spLocks noGrp="1"/>
          </p:cNvSpPr>
          <p:nvPr>
            <p:ph type="title"/>
          </p:nvPr>
        </p:nvSpPr>
        <p:spPr/>
        <p:txBody>
          <a:bodyPr/>
          <a:lstStyle/>
          <a:p>
            <a:r>
              <a:rPr lang="en-US" dirty="0">
                <a:latin typeface="Segoe UI Light"/>
                <a:cs typeface="Segoe UI Light"/>
              </a:rPr>
              <a:t>Health Records - Presenting and Verifying Card</a:t>
            </a:r>
          </a:p>
        </p:txBody>
      </p:sp>
      <p:sp>
        <p:nvSpPr>
          <p:cNvPr id="3" name="Text Placeholder 2">
            <a:extLst>
              <a:ext uri="{FF2B5EF4-FFF2-40B4-BE49-F238E27FC236}">
                <a16:creationId xmlns:a16="http://schemas.microsoft.com/office/drawing/2014/main" id="{74752115-5741-CD4D-8A86-0F07213A26FC}"/>
              </a:ext>
            </a:extLst>
          </p:cNvPr>
          <p:cNvSpPr>
            <a:spLocks noGrp="1"/>
          </p:cNvSpPr>
          <p:nvPr>
            <p:ph type="body" sz="quarter" idx="10"/>
          </p:nvPr>
        </p:nvSpPr>
        <p:spPr/>
        <p:txBody>
          <a:bodyPr vert="horz" lIns="0" tIns="45720" rIns="91440" bIns="45720" rtlCol="0" anchor="t">
            <a:noAutofit/>
          </a:bodyPr>
          <a:lstStyle/>
          <a:p>
            <a:r>
              <a:rPr lang="en-US">
                <a:latin typeface="Segoe UI"/>
                <a:cs typeface="Segoe UI"/>
              </a:rPr>
              <a:t>Healthcare facility registration</a:t>
            </a:r>
            <a:endParaRPr lang="en-US"/>
          </a:p>
        </p:txBody>
      </p:sp>
      <p:sp>
        <p:nvSpPr>
          <p:cNvPr id="4" name="Text Placeholder 3">
            <a:extLst>
              <a:ext uri="{FF2B5EF4-FFF2-40B4-BE49-F238E27FC236}">
                <a16:creationId xmlns:a16="http://schemas.microsoft.com/office/drawing/2014/main" id="{60D239F9-B1A1-CD4A-8934-FD53FF8BDEC9}"/>
              </a:ext>
            </a:extLst>
          </p:cNvPr>
          <p:cNvSpPr>
            <a:spLocks noGrp="1"/>
          </p:cNvSpPr>
          <p:nvPr>
            <p:ph type="body" sz="quarter" idx="11"/>
          </p:nvPr>
        </p:nvSpPr>
        <p:spPr/>
        <p:txBody>
          <a:bodyPr/>
          <a:lstStyle/>
          <a:p>
            <a:r>
              <a:rPr lang="en-US"/>
              <a:t>Present Health records card</a:t>
            </a:r>
          </a:p>
        </p:txBody>
      </p:sp>
      <p:sp>
        <p:nvSpPr>
          <p:cNvPr id="5" name="Text Placeholder 4">
            <a:extLst>
              <a:ext uri="{FF2B5EF4-FFF2-40B4-BE49-F238E27FC236}">
                <a16:creationId xmlns:a16="http://schemas.microsoft.com/office/drawing/2014/main" id="{73CDF123-21E9-DE40-92A6-E758EA5D898F}"/>
              </a:ext>
            </a:extLst>
          </p:cNvPr>
          <p:cNvSpPr>
            <a:spLocks noGrp="1"/>
          </p:cNvSpPr>
          <p:nvPr>
            <p:ph type="body" sz="quarter" idx="12"/>
          </p:nvPr>
        </p:nvSpPr>
        <p:spPr/>
        <p:txBody>
          <a:bodyPr/>
          <a:lstStyle/>
          <a:p>
            <a:r>
              <a:rPr lang="en-US"/>
              <a:t>Patient registration at institution</a:t>
            </a:r>
          </a:p>
        </p:txBody>
      </p:sp>
      <p:sp>
        <p:nvSpPr>
          <p:cNvPr id="6" name="Text Placeholder 5">
            <a:extLst>
              <a:ext uri="{FF2B5EF4-FFF2-40B4-BE49-F238E27FC236}">
                <a16:creationId xmlns:a16="http://schemas.microsoft.com/office/drawing/2014/main" id="{523A7615-3479-164F-8426-C4BB503F1452}"/>
              </a:ext>
            </a:extLst>
          </p:cNvPr>
          <p:cNvSpPr>
            <a:spLocks noGrp="1"/>
          </p:cNvSpPr>
          <p:nvPr>
            <p:ph type="body" sz="quarter" idx="13"/>
          </p:nvPr>
        </p:nvSpPr>
        <p:spPr/>
        <p:txBody>
          <a:bodyPr/>
          <a:lstStyle/>
          <a:p>
            <a:r>
              <a:rPr lang="en-US"/>
              <a:t>Healthcare service details claims</a:t>
            </a:r>
          </a:p>
        </p:txBody>
      </p:sp>
      <p:sp>
        <p:nvSpPr>
          <p:cNvPr id="7" name="Text Placeholder 6">
            <a:extLst>
              <a:ext uri="{FF2B5EF4-FFF2-40B4-BE49-F238E27FC236}">
                <a16:creationId xmlns:a16="http://schemas.microsoft.com/office/drawing/2014/main" id="{67D7F70F-BE23-E04A-ACF5-622206B0227E}"/>
              </a:ext>
            </a:extLst>
          </p:cNvPr>
          <p:cNvSpPr>
            <a:spLocks noGrp="1"/>
          </p:cNvSpPr>
          <p:nvPr>
            <p:ph type="body" sz="quarter" idx="14"/>
          </p:nvPr>
        </p:nvSpPr>
        <p:spPr/>
        <p:txBody>
          <a:bodyPr/>
          <a:lstStyle/>
          <a:p>
            <a:r>
              <a:rPr lang="en-US"/>
              <a:t>Transaction notification</a:t>
            </a:r>
          </a:p>
        </p:txBody>
      </p:sp>
      <p:sp>
        <p:nvSpPr>
          <p:cNvPr id="8" name="Text Placeholder 7">
            <a:extLst>
              <a:ext uri="{FF2B5EF4-FFF2-40B4-BE49-F238E27FC236}">
                <a16:creationId xmlns:a16="http://schemas.microsoft.com/office/drawing/2014/main" id="{A7283F8A-1D1B-444B-93AE-8D8554735535}"/>
              </a:ext>
            </a:extLst>
          </p:cNvPr>
          <p:cNvSpPr>
            <a:spLocks noGrp="1"/>
          </p:cNvSpPr>
          <p:nvPr>
            <p:ph type="body" sz="quarter" idx="15"/>
          </p:nvPr>
        </p:nvSpPr>
        <p:spPr/>
        <p:txBody>
          <a:bodyPr/>
          <a:lstStyle/>
          <a:p>
            <a:r>
              <a:rPr lang="en-US"/>
              <a:t>Alice VC card receipt</a:t>
            </a:r>
          </a:p>
        </p:txBody>
      </p:sp>
      <p:grpSp>
        <p:nvGrpSpPr>
          <p:cNvPr id="74" name="Group 73">
            <a:extLst>
              <a:ext uri="{FF2B5EF4-FFF2-40B4-BE49-F238E27FC236}">
                <a16:creationId xmlns:a16="http://schemas.microsoft.com/office/drawing/2014/main" id="{C8B8596F-720B-494E-A110-7AEFBAE48588}"/>
              </a:ext>
            </a:extLst>
          </p:cNvPr>
          <p:cNvGrpSpPr/>
          <p:nvPr/>
        </p:nvGrpSpPr>
        <p:grpSpPr>
          <a:xfrm>
            <a:off x="9073196" y="3879493"/>
            <a:ext cx="1982113" cy="2584458"/>
            <a:chOff x="9254419" y="844542"/>
            <a:chExt cx="1982113" cy="2584458"/>
          </a:xfrm>
        </p:grpSpPr>
        <p:sp>
          <p:nvSpPr>
            <p:cNvPr id="75" name="Rounded Rectangle 51">
              <a:extLst>
                <a:ext uri="{FF2B5EF4-FFF2-40B4-BE49-F238E27FC236}">
                  <a16:creationId xmlns:a16="http://schemas.microsoft.com/office/drawing/2014/main" id="{1CC51BFA-82D0-4702-9C9C-7B96566FE599}"/>
                </a:ext>
              </a:extLst>
            </p:cNvPr>
            <p:cNvSpPr/>
            <p:nvPr/>
          </p:nvSpPr>
          <p:spPr>
            <a:xfrm>
              <a:off x="9254419" y="844542"/>
              <a:ext cx="1982113" cy="461665"/>
            </a:xfrm>
            <a:prstGeom prst="roundRect">
              <a:avLst>
                <a:gd name="adj" fmla="val 47877"/>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ounded Rectangle 52">
              <a:extLst>
                <a:ext uri="{FF2B5EF4-FFF2-40B4-BE49-F238E27FC236}">
                  <a16:creationId xmlns:a16="http://schemas.microsoft.com/office/drawing/2014/main" id="{4BF243D0-752B-4FE3-8C9B-1FE8C2D4D9CE}"/>
                </a:ext>
              </a:extLst>
            </p:cNvPr>
            <p:cNvSpPr/>
            <p:nvPr/>
          </p:nvSpPr>
          <p:spPr>
            <a:xfrm>
              <a:off x="9254419" y="1029384"/>
              <a:ext cx="1982113" cy="2399616"/>
            </a:xfrm>
            <a:prstGeom prst="roundRect">
              <a:avLst>
                <a:gd name="adj" fmla="val 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53">
              <a:extLst>
                <a:ext uri="{FF2B5EF4-FFF2-40B4-BE49-F238E27FC236}">
                  <a16:creationId xmlns:a16="http://schemas.microsoft.com/office/drawing/2014/main" id="{E46B2FA5-03A6-44AF-A8FE-867A75147272}"/>
                </a:ext>
              </a:extLst>
            </p:cNvPr>
            <p:cNvSpPr/>
            <p:nvPr/>
          </p:nvSpPr>
          <p:spPr>
            <a:xfrm>
              <a:off x="9380019" y="1029384"/>
              <a:ext cx="1730911" cy="2399616"/>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1B3F956C-7AC3-4AFD-932D-177DC9F8EF59}"/>
              </a:ext>
            </a:extLst>
          </p:cNvPr>
          <p:cNvSpPr/>
          <p:nvPr/>
        </p:nvSpPr>
        <p:spPr>
          <a:xfrm>
            <a:off x="9201477" y="4070586"/>
            <a:ext cx="1730910" cy="281966"/>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lumMod val="85000"/>
                    <a:lumOff val="15000"/>
                  </a:schemeClr>
                </a:solidFill>
                <a:latin typeface="Segoe UI" panose="020B0502040204020203" pitchFamily="34" charset="0"/>
                <a:cs typeface="Segoe UI" panose="020B0502040204020203" pitchFamily="34" charset="0"/>
              </a:rPr>
              <a:t>Authenticator</a:t>
            </a:r>
          </a:p>
        </p:txBody>
      </p:sp>
      <p:sp>
        <p:nvSpPr>
          <p:cNvPr id="80" name="TextBox 79">
            <a:extLst>
              <a:ext uri="{FF2B5EF4-FFF2-40B4-BE49-F238E27FC236}">
                <a16:creationId xmlns:a16="http://schemas.microsoft.com/office/drawing/2014/main" id="{EF4DF108-DC35-4A29-915A-A53D06A9DBF9}"/>
              </a:ext>
            </a:extLst>
          </p:cNvPr>
          <p:cNvSpPr txBox="1"/>
          <p:nvPr/>
        </p:nvSpPr>
        <p:spPr>
          <a:xfrm>
            <a:off x="9258055" y="4589205"/>
            <a:ext cx="1612396"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Activity on this card</a:t>
            </a:r>
          </a:p>
        </p:txBody>
      </p:sp>
      <p:sp>
        <p:nvSpPr>
          <p:cNvPr id="82" name="TextBox 81">
            <a:extLst>
              <a:ext uri="{FF2B5EF4-FFF2-40B4-BE49-F238E27FC236}">
                <a16:creationId xmlns:a16="http://schemas.microsoft.com/office/drawing/2014/main" id="{9DEBB12D-ACC3-442D-A13A-EBEE27B33F3A}"/>
              </a:ext>
            </a:extLst>
          </p:cNvPr>
          <p:cNvSpPr txBox="1"/>
          <p:nvPr/>
        </p:nvSpPr>
        <p:spPr>
          <a:xfrm>
            <a:off x="9264284" y="4387294"/>
            <a:ext cx="1643129" cy="246221"/>
          </a:xfrm>
          <a:prstGeom prst="rect">
            <a:avLst/>
          </a:prstGeom>
          <a:noFill/>
        </p:spPr>
        <p:txBody>
          <a:bodyPr wrap="square" lIns="0" rtlCol="0">
            <a:spAutoFit/>
          </a:bodyPr>
          <a:lstStyle/>
          <a:p>
            <a:r>
              <a:rPr lang="en-US" sz="1000" b="1">
                <a:latin typeface="Segoe UI Semibold" panose="020B0502040204020203" pitchFamily="34" charset="0"/>
                <a:cs typeface="Segoe UI Semibold" panose="020B0502040204020203" pitchFamily="34" charset="0"/>
              </a:rPr>
              <a:t>Card Receipts</a:t>
            </a:r>
          </a:p>
        </p:txBody>
      </p:sp>
      <p:sp>
        <p:nvSpPr>
          <p:cNvPr id="98" name="Rectangle 97">
            <a:extLst>
              <a:ext uri="{FF2B5EF4-FFF2-40B4-BE49-F238E27FC236}">
                <a16:creationId xmlns:a16="http://schemas.microsoft.com/office/drawing/2014/main" id="{599E6243-108C-49D0-A810-311BFCB4717C}"/>
              </a:ext>
            </a:extLst>
          </p:cNvPr>
          <p:cNvSpPr/>
          <p:nvPr/>
        </p:nvSpPr>
        <p:spPr>
          <a:xfrm>
            <a:off x="9204169" y="4803263"/>
            <a:ext cx="1725537" cy="277543"/>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63DE2C15-3D6C-4570-A21F-640760713316}"/>
              </a:ext>
            </a:extLst>
          </p:cNvPr>
          <p:cNvSpPr txBox="1"/>
          <p:nvPr/>
        </p:nvSpPr>
        <p:spPr>
          <a:xfrm>
            <a:off x="9253505" y="4832748"/>
            <a:ext cx="1612395"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Date: 01.01.21 – card issued</a:t>
            </a:r>
          </a:p>
        </p:txBody>
      </p:sp>
      <p:sp>
        <p:nvSpPr>
          <p:cNvPr id="104" name="Rectangle 103">
            <a:extLst>
              <a:ext uri="{FF2B5EF4-FFF2-40B4-BE49-F238E27FC236}">
                <a16:creationId xmlns:a16="http://schemas.microsoft.com/office/drawing/2014/main" id="{F7692BC2-874A-4EF5-9D6B-3B43A8A5D763}"/>
              </a:ext>
            </a:extLst>
          </p:cNvPr>
          <p:cNvSpPr/>
          <p:nvPr/>
        </p:nvSpPr>
        <p:spPr>
          <a:xfrm>
            <a:off x="9200362" y="5085317"/>
            <a:ext cx="1725537" cy="320018"/>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67713C21-0919-4255-BFE4-474C80D4F04D}"/>
              </a:ext>
            </a:extLst>
          </p:cNvPr>
          <p:cNvSpPr/>
          <p:nvPr/>
        </p:nvSpPr>
        <p:spPr>
          <a:xfrm>
            <a:off x="9200362" y="5405335"/>
            <a:ext cx="1725537" cy="277543"/>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ounded Rectangle 57">
            <a:extLst>
              <a:ext uri="{FF2B5EF4-FFF2-40B4-BE49-F238E27FC236}">
                <a16:creationId xmlns:a16="http://schemas.microsoft.com/office/drawing/2014/main" id="{F80F925D-2011-436A-A339-4CD5A62CAC86}"/>
              </a:ext>
            </a:extLst>
          </p:cNvPr>
          <p:cNvSpPr/>
          <p:nvPr/>
        </p:nvSpPr>
        <p:spPr>
          <a:xfrm>
            <a:off x="9568843" y="6258241"/>
            <a:ext cx="1090527" cy="180690"/>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latin typeface="Segoe UI" panose="020B0502040204020203" pitchFamily="34" charset="0"/>
                <a:cs typeface="Segoe UI" panose="020B0502040204020203" pitchFamily="34" charset="0"/>
              </a:rPr>
              <a:t>Close</a:t>
            </a:r>
          </a:p>
        </p:txBody>
      </p:sp>
      <p:grpSp>
        <p:nvGrpSpPr>
          <p:cNvPr id="17" name="Group 16">
            <a:extLst>
              <a:ext uri="{FF2B5EF4-FFF2-40B4-BE49-F238E27FC236}">
                <a16:creationId xmlns:a16="http://schemas.microsoft.com/office/drawing/2014/main" id="{6ED0A867-6A5B-49BC-ADAA-E94F0814B8D0}"/>
              </a:ext>
            </a:extLst>
          </p:cNvPr>
          <p:cNvGrpSpPr/>
          <p:nvPr/>
        </p:nvGrpSpPr>
        <p:grpSpPr>
          <a:xfrm>
            <a:off x="3050319" y="1486036"/>
            <a:ext cx="704111" cy="607648"/>
            <a:chOff x="2905168" y="1474425"/>
            <a:chExt cx="704111" cy="583778"/>
          </a:xfrm>
        </p:grpSpPr>
        <p:sp>
          <p:nvSpPr>
            <p:cNvPr id="69" name="Rounded Rectangle 64">
              <a:extLst>
                <a:ext uri="{FF2B5EF4-FFF2-40B4-BE49-F238E27FC236}">
                  <a16:creationId xmlns:a16="http://schemas.microsoft.com/office/drawing/2014/main" id="{B0E8E579-D354-42A1-9C45-572225FBFDC1}"/>
                </a:ext>
              </a:extLst>
            </p:cNvPr>
            <p:cNvSpPr/>
            <p:nvPr/>
          </p:nvSpPr>
          <p:spPr>
            <a:xfrm>
              <a:off x="2905168" y="1474425"/>
              <a:ext cx="704111" cy="579174"/>
            </a:xfrm>
            <a:prstGeom prst="roundRect">
              <a:avLst>
                <a:gd name="adj" fmla="val 13827"/>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0" rIns="0" rtlCol="0" anchor="ctr"/>
            <a:lstStyle/>
            <a:p>
              <a:endParaRPr lang="en-US" sz="700">
                <a:solidFill>
                  <a:schemeClr val="bg1"/>
                </a:solidFill>
                <a:latin typeface="Segoe UI" panose="020B0502040204020203" pitchFamily="34" charset="0"/>
                <a:cs typeface="Segoe UI" panose="020B0502040204020203" pitchFamily="34" charset="0"/>
              </a:endParaRPr>
            </a:p>
          </p:txBody>
        </p:sp>
        <p:pic>
          <p:nvPicPr>
            <p:cNvPr id="79" name="Picture 2" descr="Scan me!">
              <a:extLst>
                <a:ext uri="{FF2B5EF4-FFF2-40B4-BE49-F238E27FC236}">
                  <a16:creationId xmlns:a16="http://schemas.microsoft.com/office/drawing/2014/main" id="{2DD759B5-BCDC-4DFE-94B2-FD102EF392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908" y="1535422"/>
              <a:ext cx="366319" cy="36631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079D96C-1798-42F7-A8F6-2F056BCDF2F4}"/>
                </a:ext>
              </a:extLst>
            </p:cNvPr>
            <p:cNvSpPr txBox="1"/>
            <p:nvPr/>
          </p:nvSpPr>
          <p:spPr>
            <a:xfrm>
              <a:off x="3036669" y="1880791"/>
              <a:ext cx="540693" cy="177412"/>
            </a:xfrm>
            <a:prstGeom prst="rect">
              <a:avLst/>
            </a:prstGeom>
            <a:noFill/>
          </p:spPr>
          <p:txBody>
            <a:bodyPr wrap="square" rtlCol="0">
              <a:spAutoFit/>
            </a:bodyPr>
            <a:lstStyle/>
            <a:p>
              <a:r>
                <a:rPr lang="en-US" sz="600" err="1">
                  <a:solidFill>
                    <a:schemeClr val="bg1"/>
                  </a:solidFill>
                  <a:latin typeface="Segoe UI" panose="020B0502040204020203" pitchFamily="34" charset="0"/>
                  <a:cs typeface="Segoe UI" panose="020B0502040204020203" pitchFamily="34" charset="0"/>
                </a:rPr>
                <a:t>OneDID</a:t>
              </a:r>
              <a:endParaRPr lang="en-US" sz="600">
                <a:solidFill>
                  <a:schemeClr val="bg1"/>
                </a:solidFill>
                <a:latin typeface="Segoe UI" panose="020B0502040204020203" pitchFamily="34" charset="0"/>
                <a:cs typeface="Segoe UI" panose="020B0502040204020203" pitchFamily="34" charset="0"/>
              </a:endParaRPr>
            </a:p>
          </p:txBody>
        </p:sp>
      </p:grpSp>
      <p:sp>
        <p:nvSpPr>
          <p:cNvPr id="12" name="Plus Sign 11">
            <a:extLst>
              <a:ext uri="{FF2B5EF4-FFF2-40B4-BE49-F238E27FC236}">
                <a16:creationId xmlns:a16="http://schemas.microsoft.com/office/drawing/2014/main" id="{3D639D1E-67D1-47E6-8DE6-5BCD8FFEFC8E}"/>
              </a:ext>
            </a:extLst>
          </p:cNvPr>
          <p:cNvSpPr/>
          <p:nvPr/>
        </p:nvSpPr>
        <p:spPr>
          <a:xfrm>
            <a:off x="42077" y="728844"/>
            <a:ext cx="777299" cy="735295"/>
          </a:xfrm>
          <a:prstGeom prst="mathPlus">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pic>
        <p:nvPicPr>
          <p:cNvPr id="15" name="Picture 14" descr="Shape&#10;&#10;Description automatically generated with low confidence">
            <a:extLst>
              <a:ext uri="{FF2B5EF4-FFF2-40B4-BE49-F238E27FC236}">
                <a16:creationId xmlns:a16="http://schemas.microsoft.com/office/drawing/2014/main" id="{D57712BB-D471-48F7-9865-A77E553F84C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3175460" y="2063078"/>
            <a:ext cx="485991" cy="485991"/>
          </a:xfrm>
          <a:prstGeom prst="rect">
            <a:avLst/>
          </a:prstGeom>
        </p:spPr>
      </p:pic>
      <p:sp>
        <p:nvSpPr>
          <p:cNvPr id="99" name="Rectangle 98">
            <a:extLst>
              <a:ext uri="{FF2B5EF4-FFF2-40B4-BE49-F238E27FC236}">
                <a16:creationId xmlns:a16="http://schemas.microsoft.com/office/drawing/2014/main" id="{1B61936D-8728-4414-86A0-FB94605F9AED}"/>
              </a:ext>
            </a:extLst>
          </p:cNvPr>
          <p:cNvSpPr/>
          <p:nvPr/>
        </p:nvSpPr>
        <p:spPr>
          <a:xfrm>
            <a:off x="127318" y="2527162"/>
            <a:ext cx="3863304" cy="890444"/>
          </a:xfrm>
          <a:prstGeom prst="rect">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a:extLst>
              <a:ext uri="{FF2B5EF4-FFF2-40B4-BE49-F238E27FC236}">
                <a16:creationId xmlns:a16="http://schemas.microsoft.com/office/drawing/2014/main" id="{17ECEA4D-DECA-4848-8DF8-F05333E43E9E}"/>
              </a:ext>
            </a:extLst>
          </p:cNvPr>
          <p:cNvSpPr txBox="1"/>
          <p:nvPr/>
        </p:nvSpPr>
        <p:spPr>
          <a:xfrm>
            <a:off x="599422" y="2641269"/>
            <a:ext cx="2935419" cy="307777"/>
          </a:xfrm>
          <a:prstGeom prst="rect">
            <a:avLst/>
          </a:prstGeom>
          <a:noFill/>
        </p:spPr>
        <p:txBody>
          <a:bodyPr wrap="none" rtlCol="0">
            <a:spAutoFit/>
          </a:bodyPr>
          <a:lstStyle/>
          <a:p>
            <a:r>
              <a:rPr lang="en-US" sz="1400" b="1">
                <a:latin typeface="Segoe UI Semibold" panose="020B0502040204020203" pitchFamily="34" charset="0"/>
                <a:cs typeface="Segoe UI Semibold" panose="020B0502040204020203" pitchFamily="34" charset="0"/>
              </a:rPr>
              <a:t>Florida Healthcare Provider Office</a:t>
            </a:r>
          </a:p>
        </p:txBody>
      </p:sp>
      <p:sp>
        <p:nvSpPr>
          <p:cNvPr id="100" name="TextBox 99">
            <a:extLst>
              <a:ext uri="{FF2B5EF4-FFF2-40B4-BE49-F238E27FC236}">
                <a16:creationId xmlns:a16="http://schemas.microsoft.com/office/drawing/2014/main" id="{AF27DDF5-3E22-4B9A-B99B-DF8F30737FE0}"/>
              </a:ext>
            </a:extLst>
          </p:cNvPr>
          <p:cNvSpPr txBox="1"/>
          <p:nvPr/>
        </p:nvSpPr>
        <p:spPr>
          <a:xfrm>
            <a:off x="1413393" y="1802643"/>
            <a:ext cx="1876439" cy="230832"/>
          </a:xfrm>
          <a:prstGeom prst="rect">
            <a:avLst/>
          </a:prstGeom>
          <a:noFill/>
        </p:spPr>
        <p:txBody>
          <a:bodyPr wrap="square" rtlCol="0">
            <a:spAutoFit/>
          </a:bodyPr>
          <a:lstStyle/>
          <a:p>
            <a:r>
              <a:rPr lang="en-GB" sz="900"/>
              <a:t>Patient registration</a:t>
            </a:r>
            <a:endParaRPr lang="en-IE" sz="900"/>
          </a:p>
        </p:txBody>
      </p:sp>
      <p:sp>
        <p:nvSpPr>
          <p:cNvPr id="101" name="Rectangle 100">
            <a:extLst>
              <a:ext uri="{FF2B5EF4-FFF2-40B4-BE49-F238E27FC236}">
                <a16:creationId xmlns:a16="http://schemas.microsoft.com/office/drawing/2014/main" id="{B738EFF0-5D25-4CF5-8578-D96AA76308DB}"/>
              </a:ext>
            </a:extLst>
          </p:cNvPr>
          <p:cNvSpPr/>
          <p:nvPr/>
        </p:nvSpPr>
        <p:spPr>
          <a:xfrm>
            <a:off x="5206851" y="964499"/>
            <a:ext cx="1730910" cy="281966"/>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solidFill>
                  <a:schemeClr val="tx1">
                    <a:lumMod val="85000"/>
                    <a:lumOff val="15000"/>
                  </a:schemeClr>
                </a:solidFill>
                <a:latin typeface="Segoe UI" panose="020B0502040204020203" pitchFamily="34" charset="0"/>
                <a:cs typeface="Segoe UI" panose="020B0502040204020203" pitchFamily="34" charset="0"/>
              </a:rPr>
              <a:t>Authenticator</a:t>
            </a:r>
          </a:p>
        </p:txBody>
      </p:sp>
      <p:sp>
        <p:nvSpPr>
          <p:cNvPr id="103" name="TextBox 102">
            <a:extLst>
              <a:ext uri="{FF2B5EF4-FFF2-40B4-BE49-F238E27FC236}">
                <a16:creationId xmlns:a16="http://schemas.microsoft.com/office/drawing/2014/main" id="{07D849B8-62A0-40A9-8E10-CEDE3D59FE96}"/>
              </a:ext>
            </a:extLst>
          </p:cNvPr>
          <p:cNvSpPr txBox="1"/>
          <p:nvPr/>
        </p:nvSpPr>
        <p:spPr>
          <a:xfrm>
            <a:off x="5263429" y="1652483"/>
            <a:ext cx="1612396" cy="33855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To access your health records for faster patience registrations</a:t>
            </a:r>
          </a:p>
        </p:txBody>
      </p:sp>
      <p:sp>
        <p:nvSpPr>
          <p:cNvPr id="112" name="Rounded Rectangle 33">
            <a:extLst>
              <a:ext uri="{FF2B5EF4-FFF2-40B4-BE49-F238E27FC236}">
                <a16:creationId xmlns:a16="http://schemas.microsoft.com/office/drawing/2014/main" id="{9CC99867-4178-43BC-BEB3-BBFC77EF70B5}"/>
              </a:ext>
            </a:extLst>
          </p:cNvPr>
          <p:cNvSpPr/>
          <p:nvPr/>
        </p:nvSpPr>
        <p:spPr>
          <a:xfrm>
            <a:off x="5436666" y="3082322"/>
            <a:ext cx="1214936" cy="185742"/>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latin typeface="Segoe UI" panose="020B0502040204020203" pitchFamily="34" charset="0"/>
                <a:cs typeface="Segoe UI" panose="020B0502040204020203" pitchFamily="34" charset="0"/>
              </a:rPr>
              <a:t>Accept and Present</a:t>
            </a:r>
          </a:p>
        </p:txBody>
      </p:sp>
      <p:sp>
        <p:nvSpPr>
          <p:cNvPr id="113" name="Rounded Rectangle 41">
            <a:extLst>
              <a:ext uri="{FF2B5EF4-FFF2-40B4-BE49-F238E27FC236}">
                <a16:creationId xmlns:a16="http://schemas.microsoft.com/office/drawing/2014/main" id="{6AC38A57-5F85-4E4B-A366-EE780753DB79}"/>
              </a:ext>
            </a:extLst>
          </p:cNvPr>
          <p:cNvSpPr/>
          <p:nvPr/>
        </p:nvSpPr>
        <p:spPr>
          <a:xfrm>
            <a:off x="5237936" y="1997161"/>
            <a:ext cx="1612396" cy="841221"/>
          </a:xfrm>
          <a:prstGeom prst="roundRect">
            <a:avLst>
              <a:gd name="adj" fmla="val 6922"/>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a:solidFill>
                  <a:schemeClr val="tx1">
                    <a:lumMod val="85000"/>
                    <a:lumOff val="15000"/>
                  </a:schemeClr>
                </a:solidFill>
                <a:latin typeface="Segoe UI" panose="020B0502040204020203" pitchFamily="34" charset="0"/>
                <a:cs typeface="Segoe UI" panose="020B0502040204020203" pitchFamily="34" charset="0"/>
              </a:rPr>
              <a:t>Alice Health Records </a:t>
            </a:r>
          </a:p>
          <a:p>
            <a:r>
              <a:rPr lang="en-US" sz="800" i="1">
                <a:solidFill>
                  <a:schemeClr val="tx1">
                    <a:lumMod val="85000"/>
                    <a:lumOff val="15000"/>
                  </a:schemeClr>
                </a:solidFill>
                <a:latin typeface="Segoe UI" panose="020B0502040204020203" pitchFamily="34" charset="0"/>
                <a:cs typeface="Segoe UI" panose="020B0502040204020203" pitchFamily="34" charset="0"/>
              </a:rPr>
              <a:t>Healthcare Provider</a:t>
            </a:r>
          </a:p>
          <a:p>
            <a:endParaRPr lang="en-US" sz="800">
              <a:solidFill>
                <a:schemeClr val="tx1">
                  <a:lumMod val="85000"/>
                  <a:lumOff val="15000"/>
                </a:schemeClr>
              </a:solidFill>
              <a:latin typeface="Segoe UI" panose="020B0502040204020203" pitchFamily="34" charset="0"/>
              <a:cs typeface="Segoe UI" panose="020B0502040204020203" pitchFamily="34" charset="0"/>
            </a:endParaRPr>
          </a:p>
          <a:p>
            <a:r>
              <a:rPr lang="en-US" sz="800">
                <a:solidFill>
                  <a:schemeClr val="tx1">
                    <a:lumMod val="85000"/>
                    <a:lumOff val="15000"/>
                  </a:schemeClr>
                </a:solidFill>
                <a:latin typeface="Segoe UI" panose="020B0502040204020203" pitchFamily="34" charset="0"/>
                <a:cs typeface="Segoe UI" panose="020B0502040204020203" pitchFamily="34" charset="0"/>
              </a:rPr>
              <a:t>Issued by </a:t>
            </a:r>
            <a:r>
              <a:rPr lang="en-US" sz="800" err="1">
                <a:solidFill>
                  <a:schemeClr val="tx1">
                    <a:lumMod val="85000"/>
                    <a:lumOff val="15000"/>
                  </a:schemeClr>
                </a:solidFill>
                <a:latin typeface="Segoe UI" panose="020B0502040204020203" pitchFamily="34" charset="0"/>
                <a:cs typeface="Segoe UI" panose="020B0502040204020203" pitchFamily="34" charset="0"/>
              </a:rPr>
              <a:t>OneDID</a:t>
            </a:r>
            <a:endParaRPr lang="en-US" sz="800">
              <a:solidFill>
                <a:schemeClr val="tx1">
                  <a:lumMod val="85000"/>
                  <a:lumOff val="15000"/>
                </a:schemeClr>
              </a:solidFill>
              <a:latin typeface="Segoe UI" panose="020B0502040204020203" pitchFamily="34" charset="0"/>
              <a:cs typeface="Segoe UI" panose="020B0502040204020203" pitchFamily="34" charset="0"/>
            </a:endParaRPr>
          </a:p>
        </p:txBody>
      </p:sp>
      <p:sp>
        <p:nvSpPr>
          <p:cNvPr id="114" name="TextBox 113">
            <a:extLst>
              <a:ext uri="{FF2B5EF4-FFF2-40B4-BE49-F238E27FC236}">
                <a16:creationId xmlns:a16="http://schemas.microsoft.com/office/drawing/2014/main" id="{583CD105-96C6-4E5C-918D-DFBA10294959}"/>
              </a:ext>
            </a:extLst>
          </p:cNvPr>
          <p:cNvSpPr txBox="1"/>
          <p:nvPr/>
        </p:nvSpPr>
        <p:spPr>
          <a:xfrm>
            <a:off x="9253504" y="5116367"/>
            <a:ext cx="1612395" cy="33855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Date: 02.01.21 – Presented at FL healthcare provider</a:t>
            </a:r>
          </a:p>
        </p:txBody>
      </p:sp>
      <p:sp>
        <p:nvSpPr>
          <p:cNvPr id="116" name="TextBox 115">
            <a:extLst>
              <a:ext uri="{FF2B5EF4-FFF2-40B4-BE49-F238E27FC236}">
                <a16:creationId xmlns:a16="http://schemas.microsoft.com/office/drawing/2014/main" id="{0841884A-631B-4342-B0EC-B1E87E2E41E8}"/>
              </a:ext>
            </a:extLst>
          </p:cNvPr>
          <p:cNvSpPr txBox="1"/>
          <p:nvPr/>
        </p:nvSpPr>
        <p:spPr>
          <a:xfrm>
            <a:off x="9249696" y="5396905"/>
            <a:ext cx="1612395" cy="33855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Date: 02.01.21 – Healthcare records updated</a:t>
            </a:r>
          </a:p>
        </p:txBody>
      </p:sp>
      <p:sp>
        <p:nvSpPr>
          <p:cNvPr id="117" name="Rectangle 116">
            <a:extLst>
              <a:ext uri="{FF2B5EF4-FFF2-40B4-BE49-F238E27FC236}">
                <a16:creationId xmlns:a16="http://schemas.microsoft.com/office/drawing/2014/main" id="{25C93F28-4A91-4C7F-9A2F-FB39317DC0BC}"/>
              </a:ext>
            </a:extLst>
          </p:cNvPr>
          <p:cNvSpPr/>
          <p:nvPr/>
        </p:nvSpPr>
        <p:spPr>
          <a:xfrm>
            <a:off x="8206776" y="751841"/>
            <a:ext cx="3863304" cy="277543"/>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76D30B0F-B854-4E49-BFCC-FDE204E6A889}"/>
              </a:ext>
            </a:extLst>
          </p:cNvPr>
          <p:cNvSpPr txBox="1"/>
          <p:nvPr/>
        </p:nvSpPr>
        <p:spPr>
          <a:xfrm>
            <a:off x="8206776" y="1029384"/>
            <a:ext cx="3090911" cy="738664"/>
          </a:xfrm>
          <a:prstGeom prst="rect">
            <a:avLst/>
          </a:prstGeom>
          <a:noFill/>
        </p:spPr>
        <p:txBody>
          <a:bodyPr wrap="none" rtlCol="0">
            <a:spAutoFit/>
          </a:bodyPr>
          <a:lstStyle/>
          <a:p>
            <a:r>
              <a:rPr lang="en-US" sz="1400" b="1">
                <a:latin typeface="Segoe UI Semibold" panose="020B0502040204020203" pitchFamily="34" charset="0"/>
                <a:cs typeface="Segoe UI Semibold" panose="020B0502040204020203" pitchFamily="34" charset="0"/>
              </a:rPr>
              <a:t>Florida Healthcare Provider Intranet</a:t>
            </a:r>
          </a:p>
          <a:p>
            <a:r>
              <a:rPr lang="en-US" sz="1400" b="1">
                <a:latin typeface="Segoe UI Semibold" panose="020B0502040204020203" pitchFamily="34" charset="0"/>
                <a:cs typeface="Segoe UI Semibold" panose="020B0502040204020203" pitchFamily="34" charset="0"/>
              </a:rPr>
              <a:t>Patient Registration</a:t>
            </a:r>
          </a:p>
          <a:p>
            <a:endParaRPr lang="en-US" sz="1400" b="1">
              <a:latin typeface="Segoe UI Semibold" panose="020B0502040204020203" pitchFamily="34" charset="0"/>
              <a:cs typeface="Segoe UI Semibold" panose="020B0502040204020203" pitchFamily="34" charset="0"/>
            </a:endParaRPr>
          </a:p>
        </p:txBody>
      </p:sp>
      <p:sp>
        <p:nvSpPr>
          <p:cNvPr id="119" name="Rounded Rectangle 49">
            <a:extLst>
              <a:ext uri="{FF2B5EF4-FFF2-40B4-BE49-F238E27FC236}">
                <a16:creationId xmlns:a16="http://schemas.microsoft.com/office/drawing/2014/main" id="{95678BE1-F982-4C45-A0BC-3964AC005A94}"/>
              </a:ext>
            </a:extLst>
          </p:cNvPr>
          <p:cNvSpPr/>
          <p:nvPr/>
        </p:nvSpPr>
        <p:spPr>
          <a:xfrm>
            <a:off x="8236850" y="800267"/>
            <a:ext cx="3756159" cy="180690"/>
          </a:xfrm>
          <a:prstGeom prst="roundRect">
            <a:avLst>
              <a:gd name="adj" fmla="val 44778"/>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lumMod val="85000"/>
                    <a:lumOff val="15000"/>
                  </a:schemeClr>
                </a:solidFill>
                <a:latin typeface="Segoe UI" panose="020B0502040204020203" pitchFamily="34" charset="0"/>
                <a:cs typeface="Segoe UI" panose="020B0502040204020203" pitchFamily="34" charset="0"/>
              </a:rPr>
              <a:t>intranet.floridahealthcare.net</a:t>
            </a:r>
          </a:p>
        </p:txBody>
      </p:sp>
      <p:sp>
        <p:nvSpPr>
          <p:cNvPr id="120" name="TextBox 119">
            <a:extLst>
              <a:ext uri="{FF2B5EF4-FFF2-40B4-BE49-F238E27FC236}">
                <a16:creationId xmlns:a16="http://schemas.microsoft.com/office/drawing/2014/main" id="{665A3C46-083D-41F4-94B6-828A7DB9B34A}"/>
              </a:ext>
            </a:extLst>
          </p:cNvPr>
          <p:cNvSpPr txBox="1"/>
          <p:nvPr/>
        </p:nvSpPr>
        <p:spPr>
          <a:xfrm>
            <a:off x="8302409" y="1954237"/>
            <a:ext cx="568635"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First: Alice</a:t>
            </a:r>
          </a:p>
        </p:txBody>
      </p:sp>
      <p:sp>
        <p:nvSpPr>
          <p:cNvPr id="121" name="TextBox 120">
            <a:extLst>
              <a:ext uri="{FF2B5EF4-FFF2-40B4-BE49-F238E27FC236}">
                <a16:creationId xmlns:a16="http://schemas.microsoft.com/office/drawing/2014/main" id="{6DF81EB1-1768-424D-BCEF-EC1374B09A7E}"/>
              </a:ext>
            </a:extLst>
          </p:cNvPr>
          <p:cNvSpPr txBox="1"/>
          <p:nvPr/>
        </p:nvSpPr>
        <p:spPr>
          <a:xfrm>
            <a:off x="8302409" y="2168229"/>
            <a:ext cx="641423"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Last: Smith</a:t>
            </a:r>
          </a:p>
        </p:txBody>
      </p:sp>
      <p:sp>
        <p:nvSpPr>
          <p:cNvPr id="122" name="TextBox 121">
            <a:extLst>
              <a:ext uri="{FF2B5EF4-FFF2-40B4-BE49-F238E27FC236}">
                <a16:creationId xmlns:a16="http://schemas.microsoft.com/office/drawing/2014/main" id="{A4A12E04-21D5-4FD5-8A34-171B4BE666B2}"/>
              </a:ext>
            </a:extLst>
          </p:cNvPr>
          <p:cNvSpPr txBox="1"/>
          <p:nvPr/>
        </p:nvSpPr>
        <p:spPr>
          <a:xfrm>
            <a:off x="8315310" y="2387942"/>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DOB: xx/xx/</a:t>
            </a:r>
            <a:r>
              <a:rPr lang="en-US" sz="800" err="1">
                <a:latin typeface="Segoe UI" panose="020B0502040204020203" pitchFamily="34" charset="0"/>
                <a:cs typeface="Segoe UI" panose="020B0502040204020203" pitchFamily="34" charset="0"/>
              </a:rPr>
              <a:t>xxxx</a:t>
            </a:r>
            <a:endParaRPr lang="en-US" sz="800">
              <a:latin typeface="Segoe UI" panose="020B0502040204020203" pitchFamily="34" charset="0"/>
              <a:cs typeface="Segoe UI" panose="020B0502040204020203" pitchFamily="34" charset="0"/>
            </a:endParaRPr>
          </a:p>
        </p:txBody>
      </p:sp>
      <p:sp>
        <p:nvSpPr>
          <p:cNvPr id="123" name="TextBox 122">
            <a:extLst>
              <a:ext uri="{FF2B5EF4-FFF2-40B4-BE49-F238E27FC236}">
                <a16:creationId xmlns:a16="http://schemas.microsoft.com/office/drawing/2014/main" id="{3ACE32A1-BE94-43AF-85DA-106FAB170135}"/>
              </a:ext>
            </a:extLst>
          </p:cNvPr>
          <p:cNvSpPr txBox="1"/>
          <p:nvPr/>
        </p:nvSpPr>
        <p:spPr>
          <a:xfrm>
            <a:off x="8315310" y="2577063"/>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Gender: F</a:t>
            </a:r>
          </a:p>
        </p:txBody>
      </p:sp>
      <p:sp>
        <p:nvSpPr>
          <p:cNvPr id="124" name="TextBox 123">
            <a:extLst>
              <a:ext uri="{FF2B5EF4-FFF2-40B4-BE49-F238E27FC236}">
                <a16:creationId xmlns:a16="http://schemas.microsoft.com/office/drawing/2014/main" id="{77CC12A8-4211-4EA6-B836-7A07B0A17E2E}"/>
              </a:ext>
            </a:extLst>
          </p:cNvPr>
          <p:cNvSpPr txBox="1"/>
          <p:nvPr/>
        </p:nvSpPr>
        <p:spPr>
          <a:xfrm>
            <a:off x="8324182" y="2769660"/>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Blood Type: A+</a:t>
            </a:r>
          </a:p>
        </p:txBody>
      </p:sp>
      <p:sp>
        <p:nvSpPr>
          <p:cNvPr id="125" name="TextBox 124">
            <a:extLst>
              <a:ext uri="{FF2B5EF4-FFF2-40B4-BE49-F238E27FC236}">
                <a16:creationId xmlns:a16="http://schemas.microsoft.com/office/drawing/2014/main" id="{E7F429D2-9F84-497F-BF8D-52611389382D}"/>
              </a:ext>
            </a:extLst>
          </p:cNvPr>
          <p:cNvSpPr txBox="1"/>
          <p:nvPr/>
        </p:nvSpPr>
        <p:spPr>
          <a:xfrm>
            <a:off x="9054686" y="1954237"/>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Allergies: none</a:t>
            </a:r>
          </a:p>
        </p:txBody>
      </p:sp>
      <p:sp>
        <p:nvSpPr>
          <p:cNvPr id="126" name="TextBox 125">
            <a:extLst>
              <a:ext uri="{FF2B5EF4-FFF2-40B4-BE49-F238E27FC236}">
                <a16:creationId xmlns:a16="http://schemas.microsoft.com/office/drawing/2014/main" id="{4F08C2CC-0316-4E7B-81B7-8DB39EED3C14}"/>
              </a:ext>
            </a:extLst>
          </p:cNvPr>
          <p:cNvSpPr txBox="1"/>
          <p:nvPr/>
        </p:nvSpPr>
        <p:spPr>
          <a:xfrm>
            <a:off x="9057366" y="2133599"/>
            <a:ext cx="981949" cy="33855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Hearth conditions: none</a:t>
            </a:r>
          </a:p>
        </p:txBody>
      </p:sp>
      <p:sp>
        <p:nvSpPr>
          <p:cNvPr id="127" name="TextBox 126">
            <a:extLst>
              <a:ext uri="{FF2B5EF4-FFF2-40B4-BE49-F238E27FC236}">
                <a16:creationId xmlns:a16="http://schemas.microsoft.com/office/drawing/2014/main" id="{46BFAF65-4FD7-4E1C-8CC0-1CF388DA687C}"/>
              </a:ext>
            </a:extLst>
          </p:cNvPr>
          <p:cNvSpPr txBox="1"/>
          <p:nvPr/>
        </p:nvSpPr>
        <p:spPr>
          <a:xfrm>
            <a:off x="9060056" y="2558389"/>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Smokes: No</a:t>
            </a:r>
          </a:p>
        </p:txBody>
      </p:sp>
      <p:sp>
        <p:nvSpPr>
          <p:cNvPr id="128" name="TextBox 127">
            <a:extLst>
              <a:ext uri="{FF2B5EF4-FFF2-40B4-BE49-F238E27FC236}">
                <a16:creationId xmlns:a16="http://schemas.microsoft.com/office/drawing/2014/main" id="{B02BB665-07BA-46D7-960E-9ECBB6162B43}"/>
              </a:ext>
            </a:extLst>
          </p:cNvPr>
          <p:cNvSpPr txBox="1"/>
          <p:nvPr/>
        </p:nvSpPr>
        <p:spPr>
          <a:xfrm>
            <a:off x="9058455" y="2792880"/>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Drinks: No</a:t>
            </a:r>
          </a:p>
        </p:txBody>
      </p:sp>
      <p:sp>
        <p:nvSpPr>
          <p:cNvPr id="129" name="TextBox 128">
            <a:extLst>
              <a:ext uri="{FF2B5EF4-FFF2-40B4-BE49-F238E27FC236}">
                <a16:creationId xmlns:a16="http://schemas.microsoft.com/office/drawing/2014/main" id="{4D92D2E4-955E-4142-B5DD-791F5F6167D4}"/>
              </a:ext>
            </a:extLst>
          </p:cNvPr>
          <p:cNvSpPr txBox="1"/>
          <p:nvPr/>
        </p:nvSpPr>
        <p:spPr>
          <a:xfrm>
            <a:off x="8315308" y="2982045"/>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Height 5’9</a:t>
            </a:r>
          </a:p>
        </p:txBody>
      </p:sp>
      <p:sp>
        <p:nvSpPr>
          <p:cNvPr id="130" name="TextBox 129">
            <a:extLst>
              <a:ext uri="{FF2B5EF4-FFF2-40B4-BE49-F238E27FC236}">
                <a16:creationId xmlns:a16="http://schemas.microsoft.com/office/drawing/2014/main" id="{08767FFC-1BD8-45AC-B7F9-6E5C2736A6F9}"/>
              </a:ext>
            </a:extLst>
          </p:cNvPr>
          <p:cNvSpPr txBox="1"/>
          <p:nvPr/>
        </p:nvSpPr>
        <p:spPr>
          <a:xfrm>
            <a:off x="9054686" y="2984846"/>
            <a:ext cx="902473"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Weight: </a:t>
            </a:r>
            <a:r>
              <a:rPr lang="en-US" sz="800" err="1">
                <a:latin typeface="Segoe UI" panose="020B0502040204020203" pitchFamily="34" charset="0"/>
                <a:cs typeface="Segoe UI" panose="020B0502040204020203" pitchFamily="34" charset="0"/>
              </a:rPr>
              <a:t>xx.xk</a:t>
            </a:r>
            <a:endParaRPr lang="en-US" sz="800">
              <a:latin typeface="Segoe UI" panose="020B0502040204020203" pitchFamily="34" charset="0"/>
              <a:cs typeface="Segoe UI" panose="020B0502040204020203" pitchFamily="34" charset="0"/>
            </a:endParaRPr>
          </a:p>
        </p:txBody>
      </p:sp>
      <p:sp>
        <p:nvSpPr>
          <p:cNvPr id="141" name="Rounded Rectangle 33">
            <a:extLst>
              <a:ext uri="{FF2B5EF4-FFF2-40B4-BE49-F238E27FC236}">
                <a16:creationId xmlns:a16="http://schemas.microsoft.com/office/drawing/2014/main" id="{F159F5E3-2E6F-4C9E-9E53-E8CCF09F5B54}"/>
              </a:ext>
            </a:extLst>
          </p:cNvPr>
          <p:cNvSpPr/>
          <p:nvPr/>
        </p:nvSpPr>
        <p:spPr>
          <a:xfrm>
            <a:off x="10500615" y="3142391"/>
            <a:ext cx="1214936" cy="185742"/>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latin typeface="Segoe UI" panose="020B0502040204020203" pitchFamily="34" charset="0"/>
                <a:cs typeface="Segoe UI" panose="020B0502040204020203" pitchFamily="34" charset="0"/>
              </a:rPr>
              <a:t>Register Patient</a:t>
            </a:r>
          </a:p>
        </p:txBody>
      </p:sp>
      <p:sp>
        <p:nvSpPr>
          <p:cNvPr id="142" name="TextBox 2">
            <a:extLst>
              <a:ext uri="{FF2B5EF4-FFF2-40B4-BE49-F238E27FC236}">
                <a16:creationId xmlns:a16="http://schemas.microsoft.com/office/drawing/2014/main" id="{85CE5F62-BE5B-4025-8597-22281E8C8C8C}"/>
              </a:ext>
            </a:extLst>
          </p:cNvPr>
          <p:cNvSpPr txBox="1"/>
          <p:nvPr/>
        </p:nvSpPr>
        <p:spPr>
          <a:xfrm>
            <a:off x="4206836" y="4001854"/>
            <a:ext cx="54373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a:latin typeface="Segoe UI" panose="020B0502040204020203" pitchFamily="34" charset="0"/>
                <a:cs typeface="Segoe UI" panose="020B0502040204020203" pitchFamily="34" charset="0"/>
              </a:rPr>
              <a:t>To</a:t>
            </a:r>
          </a:p>
          <a:p>
            <a:r>
              <a:rPr lang="en-US" sz="800" b="1">
                <a:latin typeface="Segoe UI" panose="020B0502040204020203" pitchFamily="34" charset="0"/>
                <a:cs typeface="Segoe UI" panose="020B0502040204020203" pitchFamily="34" charset="0"/>
              </a:rPr>
              <a:t>From</a:t>
            </a:r>
          </a:p>
          <a:p>
            <a:r>
              <a:rPr lang="en-US" sz="800" b="1">
                <a:latin typeface="Segoe UI" panose="020B0502040204020203" pitchFamily="34" charset="0"/>
                <a:cs typeface="Segoe UI" panose="020B0502040204020203" pitchFamily="34" charset="0"/>
              </a:rPr>
              <a:t>Subject</a:t>
            </a:r>
          </a:p>
        </p:txBody>
      </p:sp>
      <p:sp>
        <p:nvSpPr>
          <p:cNvPr id="143" name="TextBox 3">
            <a:extLst>
              <a:ext uri="{FF2B5EF4-FFF2-40B4-BE49-F238E27FC236}">
                <a16:creationId xmlns:a16="http://schemas.microsoft.com/office/drawing/2014/main" id="{CD92931A-CDD5-40B0-B64A-EA3A8DC63B8F}"/>
              </a:ext>
            </a:extLst>
          </p:cNvPr>
          <p:cNvSpPr txBox="1"/>
          <p:nvPr/>
        </p:nvSpPr>
        <p:spPr>
          <a:xfrm>
            <a:off x="4777826" y="3998336"/>
            <a:ext cx="1282723" cy="461665"/>
          </a:xfrm>
          <a:prstGeom prst="rect">
            <a:avLst/>
          </a:prstGeom>
          <a:noFill/>
        </p:spPr>
        <p:txBody>
          <a:bodyPr wrap="non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latin typeface="Segoe UI" panose="020B0502040204020203" pitchFamily="34" charset="0"/>
                <a:cs typeface="Segoe UI" panose="020B0502040204020203" pitchFamily="34" charset="0"/>
              </a:rPr>
              <a:t>Alice Smith</a:t>
            </a:r>
          </a:p>
          <a:p>
            <a:r>
              <a:rPr lang="en-US" sz="800">
                <a:latin typeface="Segoe UI"/>
                <a:cs typeface="Segoe UI"/>
              </a:rPr>
              <a:t>CA Healthcare providers</a:t>
            </a:r>
            <a:endParaRPr lang="en-US" sz="800">
              <a:latin typeface="Segoe UI" panose="020B0502040204020203" pitchFamily="34" charset="0"/>
              <a:cs typeface="Segoe UI" panose="020B0502040204020203" pitchFamily="34" charset="0"/>
            </a:endParaRPr>
          </a:p>
          <a:p>
            <a:r>
              <a:rPr lang="en-US" sz="800">
                <a:latin typeface="Segoe UI"/>
                <a:cs typeface="Segoe UI"/>
              </a:rPr>
              <a:t>Provider visit</a:t>
            </a:r>
            <a:endParaRPr lang="en-US" sz="800">
              <a:latin typeface="Segoe UI" panose="020B0502040204020203" pitchFamily="34" charset="0"/>
              <a:cs typeface="Segoe UI" panose="020B0502040204020203" pitchFamily="34" charset="0"/>
            </a:endParaRPr>
          </a:p>
        </p:txBody>
      </p:sp>
      <p:sp>
        <p:nvSpPr>
          <p:cNvPr id="144" name="TextBox 4">
            <a:extLst>
              <a:ext uri="{FF2B5EF4-FFF2-40B4-BE49-F238E27FC236}">
                <a16:creationId xmlns:a16="http://schemas.microsoft.com/office/drawing/2014/main" id="{A0D98F94-0FD6-4055-BE11-CF5D2CBEAE9A}"/>
              </a:ext>
            </a:extLst>
          </p:cNvPr>
          <p:cNvSpPr txBox="1"/>
          <p:nvPr/>
        </p:nvSpPr>
        <p:spPr>
          <a:xfrm>
            <a:off x="4206836" y="4687498"/>
            <a:ext cx="3648575"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a:latin typeface="Segoe UI" panose="020B0502040204020203" pitchFamily="34" charset="0"/>
                <a:cs typeface="Segoe UI" panose="020B0502040204020203" pitchFamily="34" charset="0"/>
              </a:rPr>
              <a:t>Our records indicate that you visited Florida Healthcare provider on 02.01.21. You can access the records of your visit in our portal</a:t>
            </a:r>
          </a:p>
          <a:p>
            <a:r>
              <a:rPr lang="en-US" sz="800">
                <a:latin typeface="Segoe UI" panose="020B0502040204020203" pitchFamily="34" charset="0"/>
                <a:cs typeface="Segoe UI" panose="020B0502040204020203" pitchFamily="34" charset="0"/>
              </a:rPr>
              <a:t>. </a:t>
            </a:r>
          </a:p>
        </p:txBody>
      </p:sp>
      <p:sp>
        <p:nvSpPr>
          <p:cNvPr id="145" name="Rounded Rectangle 68">
            <a:extLst>
              <a:ext uri="{FF2B5EF4-FFF2-40B4-BE49-F238E27FC236}">
                <a16:creationId xmlns:a16="http://schemas.microsoft.com/office/drawing/2014/main" id="{84BC11E1-42B0-40F6-9670-CB4947359F97}"/>
              </a:ext>
            </a:extLst>
          </p:cNvPr>
          <p:cNvSpPr/>
          <p:nvPr/>
        </p:nvSpPr>
        <p:spPr>
          <a:xfrm>
            <a:off x="4232562" y="5268196"/>
            <a:ext cx="1090527" cy="180690"/>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bg1"/>
                </a:solidFill>
                <a:latin typeface="Segoe UI" panose="020B0502040204020203" pitchFamily="34" charset="0"/>
                <a:cs typeface="Segoe UI" panose="020B0502040204020203" pitchFamily="34" charset="0"/>
              </a:rPr>
              <a:t>Go to Portal</a:t>
            </a:r>
          </a:p>
        </p:txBody>
      </p:sp>
      <p:sp>
        <p:nvSpPr>
          <p:cNvPr id="146" name="TextBox 145">
            <a:extLst>
              <a:ext uri="{FF2B5EF4-FFF2-40B4-BE49-F238E27FC236}">
                <a16:creationId xmlns:a16="http://schemas.microsoft.com/office/drawing/2014/main" id="{3A549B85-0F17-49BA-BA5A-23D08FA02B45}"/>
              </a:ext>
            </a:extLst>
          </p:cNvPr>
          <p:cNvSpPr txBox="1"/>
          <p:nvPr/>
        </p:nvSpPr>
        <p:spPr>
          <a:xfrm>
            <a:off x="8297859" y="1495558"/>
            <a:ext cx="3751263" cy="338554"/>
          </a:xfrm>
          <a:prstGeom prst="rect">
            <a:avLst/>
          </a:prstGeom>
          <a:noFill/>
        </p:spPr>
        <p:txBody>
          <a:bodyPr wrap="square" lIns="0" rtlCol="0">
            <a:spAutoFit/>
          </a:bodyPr>
          <a:lstStyle/>
          <a:p>
            <a:r>
              <a:rPr lang="en-US" sz="800" b="1">
                <a:latin typeface="Segoe UI" panose="020B0502040204020203" pitchFamily="34" charset="0"/>
                <a:cs typeface="Segoe UI" panose="020B0502040204020203" pitchFamily="34" charset="0"/>
              </a:rPr>
              <a:t>Card Status: valid </a:t>
            </a:r>
          </a:p>
          <a:p>
            <a:r>
              <a:rPr lang="en-US" sz="800" b="1">
                <a:latin typeface="Segoe UI" panose="020B0502040204020203" pitchFamily="34" charset="0"/>
                <a:cs typeface="Segoe UI" panose="020B0502040204020203" pitchFamily="34" charset="0"/>
              </a:rPr>
              <a:t>Provider </a:t>
            </a:r>
            <a:r>
              <a:rPr lang="en-US" sz="800" b="1" err="1">
                <a:latin typeface="Segoe UI" panose="020B0502040204020203" pitchFamily="34" charset="0"/>
                <a:cs typeface="Segoe UI" panose="020B0502040204020203" pitchFamily="34" charset="0"/>
              </a:rPr>
              <a:t>OneDID</a:t>
            </a:r>
            <a:r>
              <a:rPr lang="en-US" sz="800" b="1">
                <a:latin typeface="Segoe UI" panose="020B0502040204020203" pitchFamily="34" charset="0"/>
                <a:cs typeface="Segoe UI" panose="020B0502040204020203" pitchFamily="34" charset="0"/>
              </a:rPr>
              <a:t>/CA Healthcare</a:t>
            </a:r>
          </a:p>
        </p:txBody>
      </p:sp>
      <p:sp>
        <p:nvSpPr>
          <p:cNvPr id="147" name="TextBox 146">
            <a:extLst>
              <a:ext uri="{FF2B5EF4-FFF2-40B4-BE49-F238E27FC236}">
                <a16:creationId xmlns:a16="http://schemas.microsoft.com/office/drawing/2014/main" id="{FF96DE74-919E-4B85-912C-0188BB1A7941}"/>
              </a:ext>
            </a:extLst>
          </p:cNvPr>
          <p:cNvSpPr txBox="1"/>
          <p:nvPr/>
        </p:nvSpPr>
        <p:spPr>
          <a:xfrm>
            <a:off x="200610" y="4319632"/>
            <a:ext cx="1681498" cy="246221"/>
          </a:xfrm>
          <a:prstGeom prst="rect">
            <a:avLst/>
          </a:prstGeom>
          <a:noFill/>
        </p:spPr>
        <p:txBody>
          <a:bodyPr wrap="square" lIns="0" rtlCol="0">
            <a:spAutoFit/>
          </a:bodyPr>
          <a:lstStyle/>
          <a:p>
            <a:r>
              <a:rPr lang="en-US" sz="1000" b="1">
                <a:latin typeface="Segoe UI Semibold" panose="020B0502040204020203" pitchFamily="34" charset="0"/>
                <a:cs typeface="Segoe UI Semibold" panose="020B0502040204020203" pitchFamily="34" charset="0"/>
              </a:rPr>
              <a:t>Patient Details</a:t>
            </a:r>
          </a:p>
        </p:txBody>
      </p:sp>
      <p:sp>
        <p:nvSpPr>
          <p:cNvPr id="148" name="Rectangle 147">
            <a:extLst>
              <a:ext uri="{FF2B5EF4-FFF2-40B4-BE49-F238E27FC236}">
                <a16:creationId xmlns:a16="http://schemas.microsoft.com/office/drawing/2014/main" id="{4DB1EA14-A0C5-4694-A109-47F5832D882E}"/>
              </a:ext>
            </a:extLst>
          </p:cNvPr>
          <p:cNvSpPr/>
          <p:nvPr/>
        </p:nvSpPr>
        <p:spPr>
          <a:xfrm>
            <a:off x="109526" y="3831067"/>
            <a:ext cx="3863304" cy="277543"/>
          </a:xfrm>
          <a:prstGeom prst="rect">
            <a:avLst/>
          </a:prstGeom>
          <a:solidFill>
            <a:schemeClr val="bg1">
              <a:lumMod val="6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extBox 148">
            <a:extLst>
              <a:ext uri="{FF2B5EF4-FFF2-40B4-BE49-F238E27FC236}">
                <a16:creationId xmlns:a16="http://schemas.microsoft.com/office/drawing/2014/main" id="{C5B7664C-7DCD-4113-91C7-57A5CD9AEF72}"/>
              </a:ext>
            </a:extLst>
          </p:cNvPr>
          <p:cNvSpPr txBox="1"/>
          <p:nvPr/>
        </p:nvSpPr>
        <p:spPr>
          <a:xfrm>
            <a:off x="109526" y="4108610"/>
            <a:ext cx="2969146" cy="307777"/>
          </a:xfrm>
          <a:prstGeom prst="rect">
            <a:avLst/>
          </a:prstGeom>
          <a:noFill/>
        </p:spPr>
        <p:txBody>
          <a:bodyPr wrap="none" rtlCol="0">
            <a:spAutoFit/>
          </a:bodyPr>
          <a:lstStyle/>
          <a:p>
            <a:r>
              <a:rPr lang="en-US" sz="1400" b="1">
                <a:latin typeface="Segoe UI Semibold" panose="020B0502040204020203" pitchFamily="34" charset="0"/>
                <a:cs typeface="Segoe UI Semibold" panose="020B0502040204020203" pitchFamily="34" charset="0"/>
              </a:rPr>
              <a:t>Florida Healthcare Internal System</a:t>
            </a:r>
          </a:p>
        </p:txBody>
      </p:sp>
      <p:sp>
        <p:nvSpPr>
          <p:cNvPr id="150" name="Rounded Rectangle 49">
            <a:extLst>
              <a:ext uri="{FF2B5EF4-FFF2-40B4-BE49-F238E27FC236}">
                <a16:creationId xmlns:a16="http://schemas.microsoft.com/office/drawing/2014/main" id="{0A62FB5C-0359-4E59-BC8B-AF590CEB85F7}"/>
              </a:ext>
            </a:extLst>
          </p:cNvPr>
          <p:cNvSpPr/>
          <p:nvPr/>
        </p:nvSpPr>
        <p:spPr>
          <a:xfrm>
            <a:off x="139600" y="3879493"/>
            <a:ext cx="3756159" cy="180690"/>
          </a:xfrm>
          <a:prstGeom prst="roundRect">
            <a:avLst>
              <a:gd name="adj" fmla="val 44778"/>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a:solidFill>
                  <a:schemeClr val="tx1">
                    <a:lumMod val="85000"/>
                    <a:lumOff val="15000"/>
                  </a:schemeClr>
                </a:solidFill>
                <a:latin typeface="Segoe UI" panose="020B0502040204020203" pitchFamily="34" charset="0"/>
                <a:cs typeface="Segoe UI" panose="020B0502040204020203" pitchFamily="34" charset="0"/>
              </a:rPr>
              <a:t>intranet.floridahealthcare.net</a:t>
            </a:r>
          </a:p>
        </p:txBody>
      </p:sp>
      <p:sp>
        <p:nvSpPr>
          <p:cNvPr id="151" name="TextBox 150">
            <a:extLst>
              <a:ext uri="{FF2B5EF4-FFF2-40B4-BE49-F238E27FC236}">
                <a16:creationId xmlns:a16="http://schemas.microsoft.com/office/drawing/2014/main" id="{5A857EE9-0C40-4056-9302-62333AF675AB}"/>
              </a:ext>
            </a:extLst>
          </p:cNvPr>
          <p:cNvSpPr txBox="1"/>
          <p:nvPr/>
        </p:nvSpPr>
        <p:spPr>
          <a:xfrm>
            <a:off x="200610" y="4578547"/>
            <a:ext cx="568635"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First: Alice</a:t>
            </a:r>
          </a:p>
        </p:txBody>
      </p:sp>
      <p:sp>
        <p:nvSpPr>
          <p:cNvPr id="152" name="TextBox 151">
            <a:extLst>
              <a:ext uri="{FF2B5EF4-FFF2-40B4-BE49-F238E27FC236}">
                <a16:creationId xmlns:a16="http://schemas.microsoft.com/office/drawing/2014/main" id="{E37C8C2F-AF47-4230-9C49-78A70F5CBE0C}"/>
              </a:ext>
            </a:extLst>
          </p:cNvPr>
          <p:cNvSpPr txBox="1"/>
          <p:nvPr/>
        </p:nvSpPr>
        <p:spPr>
          <a:xfrm>
            <a:off x="200610" y="4765238"/>
            <a:ext cx="641423"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Last: Smith</a:t>
            </a:r>
          </a:p>
        </p:txBody>
      </p:sp>
      <p:sp>
        <p:nvSpPr>
          <p:cNvPr id="153" name="TextBox 152">
            <a:extLst>
              <a:ext uri="{FF2B5EF4-FFF2-40B4-BE49-F238E27FC236}">
                <a16:creationId xmlns:a16="http://schemas.microsoft.com/office/drawing/2014/main" id="{A2E66C00-D91C-40E5-9E49-239EC2575C09}"/>
              </a:ext>
            </a:extLst>
          </p:cNvPr>
          <p:cNvSpPr txBox="1"/>
          <p:nvPr/>
        </p:nvSpPr>
        <p:spPr>
          <a:xfrm>
            <a:off x="213511" y="4984951"/>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DOB: xx/xx/</a:t>
            </a:r>
            <a:r>
              <a:rPr lang="en-US" sz="800" err="1">
                <a:latin typeface="Segoe UI" panose="020B0502040204020203" pitchFamily="34" charset="0"/>
                <a:cs typeface="Segoe UI" panose="020B0502040204020203" pitchFamily="34" charset="0"/>
              </a:rPr>
              <a:t>xxxx</a:t>
            </a:r>
            <a:endParaRPr lang="en-US" sz="800">
              <a:latin typeface="Segoe UI" panose="020B0502040204020203" pitchFamily="34" charset="0"/>
              <a:cs typeface="Segoe UI" panose="020B0502040204020203" pitchFamily="34" charset="0"/>
            </a:endParaRPr>
          </a:p>
        </p:txBody>
      </p:sp>
      <p:sp>
        <p:nvSpPr>
          <p:cNvPr id="154" name="TextBox 153">
            <a:extLst>
              <a:ext uri="{FF2B5EF4-FFF2-40B4-BE49-F238E27FC236}">
                <a16:creationId xmlns:a16="http://schemas.microsoft.com/office/drawing/2014/main" id="{B7BAD019-B302-4D0A-817C-82E3201A66F9}"/>
              </a:ext>
            </a:extLst>
          </p:cNvPr>
          <p:cNvSpPr txBox="1"/>
          <p:nvPr/>
        </p:nvSpPr>
        <p:spPr>
          <a:xfrm>
            <a:off x="213511" y="5174072"/>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Gender: F</a:t>
            </a:r>
          </a:p>
        </p:txBody>
      </p:sp>
      <p:sp>
        <p:nvSpPr>
          <p:cNvPr id="155" name="TextBox 154">
            <a:extLst>
              <a:ext uri="{FF2B5EF4-FFF2-40B4-BE49-F238E27FC236}">
                <a16:creationId xmlns:a16="http://schemas.microsoft.com/office/drawing/2014/main" id="{239122CD-0D34-4B38-B5FF-C4964EA1387C}"/>
              </a:ext>
            </a:extLst>
          </p:cNvPr>
          <p:cNvSpPr txBox="1"/>
          <p:nvPr/>
        </p:nvSpPr>
        <p:spPr>
          <a:xfrm>
            <a:off x="222383" y="5366669"/>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Blood Type: A+</a:t>
            </a:r>
          </a:p>
        </p:txBody>
      </p:sp>
      <p:sp>
        <p:nvSpPr>
          <p:cNvPr id="156" name="TextBox 155">
            <a:extLst>
              <a:ext uri="{FF2B5EF4-FFF2-40B4-BE49-F238E27FC236}">
                <a16:creationId xmlns:a16="http://schemas.microsoft.com/office/drawing/2014/main" id="{D74C5D29-9D2C-4AA3-9811-95AB0852E444}"/>
              </a:ext>
            </a:extLst>
          </p:cNvPr>
          <p:cNvSpPr txBox="1"/>
          <p:nvPr/>
        </p:nvSpPr>
        <p:spPr>
          <a:xfrm>
            <a:off x="952887" y="4578547"/>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Allergies: none</a:t>
            </a:r>
          </a:p>
        </p:txBody>
      </p:sp>
      <p:sp>
        <p:nvSpPr>
          <p:cNvPr id="157" name="TextBox 156">
            <a:extLst>
              <a:ext uri="{FF2B5EF4-FFF2-40B4-BE49-F238E27FC236}">
                <a16:creationId xmlns:a16="http://schemas.microsoft.com/office/drawing/2014/main" id="{938082E5-C3FC-4420-87B8-54E010779B91}"/>
              </a:ext>
            </a:extLst>
          </p:cNvPr>
          <p:cNvSpPr txBox="1"/>
          <p:nvPr/>
        </p:nvSpPr>
        <p:spPr>
          <a:xfrm>
            <a:off x="955567" y="4730608"/>
            <a:ext cx="981949" cy="33855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Hearth conditions: none</a:t>
            </a:r>
          </a:p>
        </p:txBody>
      </p:sp>
      <p:sp>
        <p:nvSpPr>
          <p:cNvPr id="158" name="TextBox 157">
            <a:extLst>
              <a:ext uri="{FF2B5EF4-FFF2-40B4-BE49-F238E27FC236}">
                <a16:creationId xmlns:a16="http://schemas.microsoft.com/office/drawing/2014/main" id="{87E3F94F-D33B-450D-B684-BE209EA99070}"/>
              </a:ext>
            </a:extLst>
          </p:cNvPr>
          <p:cNvSpPr txBox="1"/>
          <p:nvPr/>
        </p:nvSpPr>
        <p:spPr>
          <a:xfrm>
            <a:off x="958257" y="5155398"/>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Smokes: No</a:t>
            </a:r>
          </a:p>
        </p:txBody>
      </p:sp>
      <p:sp>
        <p:nvSpPr>
          <p:cNvPr id="159" name="TextBox 158">
            <a:extLst>
              <a:ext uri="{FF2B5EF4-FFF2-40B4-BE49-F238E27FC236}">
                <a16:creationId xmlns:a16="http://schemas.microsoft.com/office/drawing/2014/main" id="{E5A3318C-22C0-461B-BDF6-0267807B6C51}"/>
              </a:ext>
            </a:extLst>
          </p:cNvPr>
          <p:cNvSpPr txBox="1"/>
          <p:nvPr/>
        </p:nvSpPr>
        <p:spPr>
          <a:xfrm>
            <a:off x="956656" y="5389889"/>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Drinks: No</a:t>
            </a:r>
          </a:p>
        </p:txBody>
      </p:sp>
      <p:sp>
        <p:nvSpPr>
          <p:cNvPr id="160" name="TextBox 159">
            <a:extLst>
              <a:ext uri="{FF2B5EF4-FFF2-40B4-BE49-F238E27FC236}">
                <a16:creationId xmlns:a16="http://schemas.microsoft.com/office/drawing/2014/main" id="{5C12FD7B-2976-40D0-AB94-763743FD9F79}"/>
              </a:ext>
            </a:extLst>
          </p:cNvPr>
          <p:cNvSpPr txBox="1"/>
          <p:nvPr/>
        </p:nvSpPr>
        <p:spPr>
          <a:xfrm>
            <a:off x="213509" y="5579054"/>
            <a:ext cx="801392"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Height 5’9</a:t>
            </a:r>
          </a:p>
        </p:txBody>
      </p:sp>
      <p:sp>
        <p:nvSpPr>
          <p:cNvPr id="161" name="TextBox 160">
            <a:extLst>
              <a:ext uri="{FF2B5EF4-FFF2-40B4-BE49-F238E27FC236}">
                <a16:creationId xmlns:a16="http://schemas.microsoft.com/office/drawing/2014/main" id="{E3B95FB6-CCB7-4D75-AC63-E562BBF975A1}"/>
              </a:ext>
            </a:extLst>
          </p:cNvPr>
          <p:cNvSpPr txBox="1"/>
          <p:nvPr/>
        </p:nvSpPr>
        <p:spPr>
          <a:xfrm>
            <a:off x="963039" y="5595238"/>
            <a:ext cx="902473"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Weight: </a:t>
            </a:r>
            <a:r>
              <a:rPr lang="en-US" sz="800" err="1">
                <a:latin typeface="Segoe UI" panose="020B0502040204020203" pitchFamily="34" charset="0"/>
                <a:cs typeface="Segoe UI" panose="020B0502040204020203" pitchFamily="34" charset="0"/>
              </a:rPr>
              <a:t>xx.xk</a:t>
            </a:r>
            <a:endParaRPr lang="en-US" sz="800">
              <a:latin typeface="Segoe UI" panose="020B0502040204020203" pitchFamily="34" charset="0"/>
              <a:cs typeface="Segoe UI" panose="020B0502040204020203" pitchFamily="34" charset="0"/>
            </a:endParaRPr>
          </a:p>
        </p:txBody>
      </p:sp>
      <p:sp>
        <p:nvSpPr>
          <p:cNvPr id="162" name="TextBox 161">
            <a:extLst>
              <a:ext uri="{FF2B5EF4-FFF2-40B4-BE49-F238E27FC236}">
                <a16:creationId xmlns:a16="http://schemas.microsoft.com/office/drawing/2014/main" id="{EE12EE36-F5FD-4927-8883-36A6EA1C7988}"/>
              </a:ext>
            </a:extLst>
          </p:cNvPr>
          <p:cNvSpPr txBox="1"/>
          <p:nvPr/>
        </p:nvSpPr>
        <p:spPr>
          <a:xfrm>
            <a:off x="2028159" y="4327276"/>
            <a:ext cx="1681498" cy="246221"/>
          </a:xfrm>
          <a:prstGeom prst="rect">
            <a:avLst/>
          </a:prstGeom>
          <a:noFill/>
        </p:spPr>
        <p:txBody>
          <a:bodyPr wrap="square" lIns="0" rtlCol="0">
            <a:spAutoFit/>
          </a:bodyPr>
          <a:lstStyle/>
          <a:p>
            <a:r>
              <a:rPr lang="en-US" sz="1000" b="1">
                <a:latin typeface="Segoe UI Semibold" panose="020B0502040204020203" pitchFamily="34" charset="0"/>
                <a:cs typeface="Segoe UI Semibold" panose="020B0502040204020203" pitchFamily="34" charset="0"/>
              </a:rPr>
              <a:t>Diagnostic</a:t>
            </a:r>
          </a:p>
        </p:txBody>
      </p:sp>
      <p:sp>
        <p:nvSpPr>
          <p:cNvPr id="163" name="TextBox 162">
            <a:extLst>
              <a:ext uri="{FF2B5EF4-FFF2-40B4-BE49-F238E27FC236}">
                <a16:creationId xmlns:a16="http://schemas.microsoft.com/office/drawing/2014/main" id="{083C652D-5D9A-4471-B850-5B23388C4AA7}"/>
              </a:ext>
            </a:extLst>
          </p:cNvPr>
          <p:cNvSpPr txBox="1"/>
          <p:nvPr/>
        </p:nvSpPr>
        <p:spPr>
          <a:xfrm>
            <a:off x="2028159" y="4582987"/>
            <a:ext cx="1867600"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Procedure one: Hand inspection</a:t>
            </a:r>
          </a:p>
        </p:txBody>
      </p:sp>
      <p:sp>
        <p:nvSpPr>
          <p:cNvPr id="164" name="TextBox 163">
            <a:extLst>
              <a:ext uri="{FF2B5EF4-FFF2-40B4-BE49-F238E27FC236}">
                <a16:creationId xmlns:a16="http://schemas.microsoft.com/office/drawing/2014/main" id="{00306D95-01FF-4672-AF65-2ED3AF936E39}"/>
              </a:ext>
            </a:extLst>
          </p:cNvPr>
          <p:cNvSpPr txBox="1"/>
          <p:nvPr/>
        </p:nvSpPr>
        <p:spPr>
          <a:xfrm>
            <a:off x="2017679" y="4758968"/>
            <a:ext cx="1603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Procedure two: x-ray right hand</a:t>
            </a:r>
          </a:p>
        </p:txBody>
      </p:sp>
      <p:sp>
        <p:nvSpPr>
          <p:cNvPr id="165" name="TextBox 164">
            <a:extLst>
              <a:ext uri="{FF2B5EF4-FFF2-40B4-BE49-F238E27FC236}">
                <a16:creationId xmlns:a16="http://schemas.microsoft.com/office/drawing/2014/main" id="{A2046113-94A0-4B87-A829-B0B67C167339}"/>
              </a:ext>
            </a:extLst>
          </p:cNvPr>
          <p:cNvSpPr txBox="1"/>
          <p:nvPr/>
        </p:nvSpPr>
        <p:spPr>
          <a:xfrm>
            <a:off x="2017678" y="4963449"/>
            <a:ext cx="1603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Procedure two: x-ray right hand</a:t>
            </a:r>
          </a:p>
        </p:txBody>
      </p:sp>
      <p:sp>
        <p:nvSpPr>
          <p:cNvPr id="166" name="TextBox 165">
            <a:extLst>
              <a:ext uri="{FF2B5EF4-FFF2-40B4-BE49-F238E27FC236}">
                <a16:creationId xmlns:a16="http://schemas.microsoft.com/office/drawing/2014/main" id="{DADEC82E-AA5E-4350-991F-E7B4A29B28F8}"/>
              </a:ext>
            </a:extLst>
          </p:cNvPr>
          <p:cNvSpPr txBox="1"/>
          <p:nvPr/>
        </p:nvSpPr>
        <p:spPr>
          <a:xfrm>
            <a:off x="2017677" y="5904552"/>
            <a:ext cx="1681498" cy="246221"/>
          </a:xfrm>
          <a:prstGeom prst="rect">
            <a:avLst/>
          </a:prstGeom>
          <a:noFill/>
        </p:spPr>
        <p:txBody>
          <a:bodyPr wrap="square" lIns="0" rtlCol="0">
            <a:spAutoFit/>
          </a:bodyPr>
          <a:lstStyle/>
          <a:p>
            <a:r>
              <a:rPr lang="en-US" sz="1000" b="1">
                <a:latin typeface="Segoe UI Semibold" panose="020B0502040204020203" pitchFamily="34" charset="0"/>
                <a:cs typeface="Segoe UI Semibold" panose="020B0502040204020203" pitchFamily="34" charset="0"/>
              </a:rPr>
              <a:t>Cost $</a:t>
            </a:r>
            <a:r>
              <a:rPr lang="en-US" sz="1000" b="1" err="1">
                <a:latin typeface="Segoe UI Semibold" panose="020B0502040204020203" pitchFamily="34" charset="0"/>
                <a:cs typeface="Segoe UI Semibold" panose="020B0502040204020203" pitchFamily="34" charset="0"/>
              </a:rPr>
              <a:t>xx,xxx.xx</a:t>
            </a:r>
            <a:endParaRPr lang="en-US" sz="1000" b="1">
              <a:latin typeface="Segoe UI Semibold" panose="020B0502040204020203" pitchFamily="34" charset="0"/>
              <a:cs typeface="Segoe UI Semibold" panose="020B0502040204020203" pitchFamily="34" charset="0"/>
            </a:endParaRPr>
          </a:p>
        </p:txBody>
      </p:sp>
      <p:sp>
        <p:nvSpPr>
          <p:cNvPr id="167" name="TextBox 166">
            <a:extLst>
              <a:ext uri="{FF2B5EF4-FFF2-40B4-BE49-F238E27FC236}">
                <a16:creationId xmlns:a16="http://schemas.microsoft.com/office/drawing/2014/main" id="{8A1438C9-B35A-4397-BB46-1D29FDD0CC9F}"/>
              </a:ext>
            </a:extLst>
          </p:cNvPr>
          <p:cNvSpPr txBox="1"/>
          <p:nvPr/>
        </p:nvSpPr>
        <p:spPr>
          <a:xfrm>
            <a:off x="2017677" y="5618829"/>
            <a:ext cx="1603949" cy="33855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Immobilization of finger follow up in 1-week</a:t>
            </a:r>
          </a:p>
        </p:txBody>
      </p:sp>
      <p:sp>
        <p:nvSpPr>
          <p:cNvPr id="168" name="TextBox 167">
            <a:extLst>
              <a:ext uri="{FF2B5EF4-FFF2-40B4-BE49-F238E27FC236}">
                <a16:creationId xmlns:a16="http://schemas.microsoft.com/office/drawing/2014/main" id="{26920B4E-81BA-4140-B233-21B9B56CE2B7}"/>
              </a:ext>
            </a:extLst>
          </p:cNvPr>
          <p:cNvSpPr txBox="1"/>
          <p:nvPr/>
        </p:nvSpPr>
        <p:spPr>
          <a:xfrm>
            <a:off x="179973" y="6120163"/>
            <a:ext cx="1860624" cy="215444"/>
          </a:xfrm>
          <a:prstGeom prst="rect">
            <a:avLst/>
          </a:prstGeom>
          <a:noFill/>
        </p:spPr>
        <p:txBody>
          <a:bodyPr wrap="square" lIns="0" rtlCol="0">
            <a:spAutoFit/>
          </a:bodyPr>
          <a:lstStyle/>
          <a:p>
            <a:r>
              <a:rPr lang="en-US" sz="800" b="1">
                <a:latin typeface="Segoe UI" panose="020B0502040204020203" pitchFamily="34" charset="0"/>
                <a:cs typeface="Segoe UI" panose="020B0502040204020203" pitchFamily="34" charset="0"/>
              </a:rPr>
              <a:t>Provider: CA Healthcare provider</a:t>
            </a:r>
          </a:p>
        </p:txBody>
      </p:sp>
      <p:sp>
        <p:nvSpPr>
          <p:cNvPr id="169" name="Rounded Rectangle 33">
            <a:extLst>
              <a:ext uri="{FF2B5EF4-FFF2-40B4-BE49-F238E27FC236}">
                <a16:creationId xmlns:a16="http://schemas.microsoft.com/office/drawing/2014/main" id="{255E56DD-92CE-41DF-8BA9-EE3345984FEB}"/>
              </a:ext>
            </a:extLst>
          </p:cNvPr>
          <p:cNvSpPr/>
          <p:nvPr/>
        </p:nvSpPr>
        <p:spPr>
          <a:xfrm>
            <a:off x="2620399" y="6200449"/>
            <a:ext cx="1214936" cy="185742"/>
          </a:xfrm>
          <a:prstGeom prst="roundRect">
            <a:avLst>
              <a:gd name="adj" fmla="val 44778"/>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latin typeface="Segoe UI" panose="020B0502040204020203" pitchFamily="34" charset="0"/>
                <a:cs typeface="Segoe UI" panose="020B0502040204020203" pitchFamily="34" charset="0"/>
              </a:rPr>
              <a:t>File Claim</a:t>
            </a:r>
          </a:p>
        </p:txBody>
      </p:sp>
      <p:sp>
        <p:nvSpPr>
          <p:cNvPr id="170" name="TextBox 169">
            <a:extLst>
              <a:ext uri="{FF2B5EF4-FFF2-40B4-BE49-F238E27FC236}">
                <a16:creationId xmlns:a16="http://schemas.microsoft.com/office/drawing/2014/main" id="{6DE7FE45-D072-4673-A139-9B9800285F45}"/>
              </a:ext>
            </a:extLst>
          </p:cNvPr>
          <p:cNvSpPr txBox="1"/>
          <p:nvPr/>
        </p:nvSpPr>
        <p:spPr>
          <a:xfrm>
            <a:off x="180554" y="5829452"/>
            <a:ext cx="1860624" cy="338554"/>
          </a:xfrm>
          <a:prstGeom prst="rect">
            <a:avLst/>
          </a:prstGeom>
          <a:noFill/>
        </p:spPr>
        <p:txBody>
          <a:bodyPr wrap="square" lIns="0" rtlCol="0">
            <a:spAutoFit/>
          </a:bodyPr>
          <a:lstStyle/>
          <a:p>
            <a:r>
              <a:rPr lang="en-US" sz="800" b="1">
                <a:latin typeface="Segoe UI" panose="020B0502040204020203" pitchFamily="34" charset="0"/>
                <a:cs typeface="Segoe UI" panose="020B0502040204020203" pitchFamily="34" charset="0"/>
              </a:rPr>
              <a:t>Patience Status: valid, active with</a:t>
            </a:r>
          </a:p>
          <a:p>
            <a:r>
              <a:rPr lang="en-US" sz="800" b="1">
                <a:latin typeface="Segoe UI" panose="020B0502040204020203" pitchFamily="34" charset="0"/>
                <a:cs typeface="Segoe UI" panose="020B0502040204020203" pitchFamily="34" charset="0"/>
              </a:rPr>
              <a:t>provider</a:t>
            </a:r>
          </a:p>
        </p:txBody>
      </p:sp>
      <p:sp>
        <p:nvSpPr>
          <p:cNvPr id="171" name="TextBox 170">
            <a:extLst>
              <a:ext uri="{FF2B5EF4-FFF2-40B4-BE49-F238E27FC236}">
                <a16:creationId xmlns:a16="http://schemas.microsoft.com/office/drawing/2014/main" id="{96F0A71D-2F86-4848-A1B2-9A249EF90541}"/>
              </a:ext>
            </a:extLst>
          </p:cNvPr>
          <p:cNvSpPr txBox="1"/>
          <p:nvPr/>
        </p:nvSpPr>
        <p:spPr>
          <a:xfrm>
            <a:off x="8319384" y="1804374"/>
            <a:ext cx="1860624" cy="215444"/>
          </a:xfrm>
          <a:prstGeom prst="rect">
            <a:avLst/>
          </a:prstGeom>
          <a:noFill/>
        </p:spPr>
        <p:txBody>
          <a:bodyPr wrap="square" lIns="0" rtlCol="0">
            <a:spAutoFit/>
          </a:bodyPr>
          <a:lstStyle/>
          <a:p>
            <a:r>
              <a:rPr lang="en-US" sz="800" b="1">
                <a:latin typeface="Segoe UI" panose="020B0502040204020203" pitchFamily="34" charset="0"/>
                <a:cs typeface="Segoe UI" panose="020B0502040204020203" pitchFamily="34" charset="0"/>
              </a:rPr>
              <a:t>Patient Details</a:t>
            </a:r>
          </a:p>
        </p:txBody>
      </p:sp>
      <p:sp>
        <p:nvSpPr>
          <p:cNvPr id="172" name="TextBox 171">
            <a:extLst>
              <a:ext uri="{FF2B5EF4-FFF2-40B4-BE49-F238E27FC236}">
                <a16:creationId xmlns:a16="http://schemas.microsoft.com/office/drawing/2014/main" id="{01D4B7A4-DAF8-497A-9E60-0DA70DF82B40}"/>
              </a:ext>
            </a:extLst>
          </p:cNvPr>
          <p:cNvSpPr txBox="1"/>
          <p:nvPr/>
        </p:nvSpPr>
        <p:spPr>
          <a:xfrm>
            <a:off x="10290862" y="1811259"/>
            <a:ext cx="1860624" cy="215444"/>
          </a:xfrm>
          <a:prstGeom prst="rect">
            <a:avLst/>
          </a:prstGeom>
          <a:noFill/>
        </p:spPr>
        <p:txBody>
          <a:bodyPr wrap="square" lIns="0" rtlCol="0">
            <a:spAutoFit/>
          </a:bodyPr>
          <a:lstStyle/>
          <a:p>
            <a:r>
              <a:rPr lang="en-US" sz="800" b="1">
                <a:latin typeface="Segoe UI" panose="020B0502040204020203" pitchFamily="34" charset="0"/>
                <a:cs typeface="Segoe UI" panose="020B0502040204020203" pitchFamily="34" charset="0"/>
              </a:rPr>
              <a:t>Additional FL patient details</a:t>
            </a:r>
          </a:p>
        </p:txBody>
      </p:sp>
      <p:sp>
        <p:nvSpPr>
          <p:cNvPr id="173" name="TextBox 172">
            <a:extLst>
              <a:ext uri="{FF2B5EF4-FFF2-40B4-BE49-F238E27FC236}">
                <a16:creationId xmlns:a16="http://schemas.microsoft.com/office/drawing/2014/main" id="{830F2DF1-4C45-4FBC-A253-55F2B7F14A39}"/>
              </a:ext>
            </a:extLst>
          </p:cNvPr>
          <p:cNvSpPr txBox="1"/>
          <p:nvPr/>
        </p:nvSpPr>
        <p:spPr>
          <a:xfrm>
            <a:off x="10290862" y="2013170"/>
            <a:ext cx="1541747"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Type of service: Emergency</a:t>
            </a:r>
          </a:p>
        </p:txBody>
      </p:sp>
      <p:sp>
        <p:nvSpPr>
          <p:cNvPr id="174" name="TextBox 173">
            <a:extLst>
              <a:ext uri="{FF2B5EF4-FFF2-40B4-BE49-F238E27FC236}">
                <a16:creationId xmlns:a16="http://schemas.microsoft.com/office/drawing/2014/main" id="{0695C718-E676-4103-ABD7-F0DF7185B903}"/>
              </a:ext>
            </a:extLst>
          </p:cNvPr>
          <p:cNvSpPr txBox="1"/>
          <p:nvPr/>
        </p:nvSpPr>
        <p:spPr>
          <a:xfrm>
            <a:off x="10290396" y="2223122"/>
            <a:ext cx="981949" cy="215444"/>
          </a:xfrm>
          <a:prstGeom prst="rect">
            <a:avLst/>
          </a:prstGeom>
          <a:noFill/>
        </p:spPr>
        <p:txBody>
          <a:bodyPr wrap="square" lIns="0" rtlCol="0">
            <a:spAutoFit/>
          </a:bodyPr>
          <a:lstStyle/>
          <a:p>
            <a:r>
              <a:rPr lang="en-US" sz="800">
                <a:latin typeface="Segoe UI" panose="020B0502040204020203" pitchFamily="34" charset="0"/>
                <a:cs typeface="Segoe UI" panose="020B0502040204020203" pitchFamily="34" charset="0"/>
              </a:rPr>
              <a:t>Status: ER Triage</a:t>
            </a:r>
          </a:p>
        </p:txBody>
      </p:sp>
      <p:pic>
        <p:nvPicPr>
          <p:cNvPr id="22" name="Graphic 21" descr="Checkbox Checked with solid fill">
            <a:extLst>
              <a:ext uri="{FF2B5EF4-FFF2-40B4-BE49-F238E27FC236}">
                <a16:creationId xmlns:a16="http://schemas.microsoft.com/office/drawing/2014/main" id="{98F5A310-4B01-4171-94AF-C82A8BCB3B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6700" y="1503702"/>
            <a:ext cx="238895" cy="204374"/>
          </a:xfrm>
          <a:prstGeom prst="rect">
            <a:avLst/>
          </a:prstGeom>
        </p:spPr>
      </p:pic>
      <p:sp>
        <p:nvSpPr>
          <p:cNvPr id="175" name="TextBox 174">
            <a:extLst>
              <a:ext uri="{FF2B5EF4-FFF2-40B4-BE49-F238E27FC236}">
                <a16:creationId xmlns:a16="http://schemas.microsoft.com/office/drawing/2014/main" id="{58BD95BF-5FE1-4365-B747-4954D1EF5020}"/>
              </a:ext>
            </a:extLst>
          </p:cNvPr>
          <p:cNvSpPr txBox="1"/>
          <p:nvPr/>
        </p:nvSpPr>
        <p:spPr>
          <a:xfrm>
            <a:off x="2017677" y="5455943"/>
            <a:ext cx="1681498" cy="246221"/>
          </a:xfrm>
          <a:prstGeom prst="rect">
            <a:avLst/>
          </a:prstGeom>
          <a:noFill/>
        </p:spPr>
        <p:txBody>
          <a:bodyPr wrap="square" lIns="0" rtlCol="0">
            <a:spAutoFit/>
          </a:bodyPr>
          <a:lstStyle/>
          <a:p>
            <a:r>
              <a:rPr lang="en-US" sz="1000" b="1">
                <a:latin typeface="Segoe UI Semibold" panose="020B0502040204020203" pitchFamily="34" charset="0"/>
                <a:cs typeface="Segoe UI Semibold" panose="020B0502040204020203" pitchFamily="34" charset="0"/>
              </a:rPr>
              <a:t>Treatment</a:t>
            </a:r>
          </a:p>
        </p:txBody>
      </p:sp>
    </p:spTree>
    <p:extLst>
      <p:ext uri="{BB962C8B-B14F-4D97-AF65-F5344CB8AC3E}">
        <p14:creationId xmlns:p14="http://schemas.microsoft.com/office/powerpoint/2010/main" val="4001549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9E59BA6-AD73-48D5-AB2E-0AF0ABE06EA9}"/>
              </a:ext>
            </a:extLst>
          </p:cNvPr>
          <p:cNvSpPr>
            <a:spLocks noGrp="1"/>
          </p:cNvSpPr>
          <p:nvPr>
            <p:ph type="title"/>
          </p:nvPr>
        </p:nvSpPr>
        <p:spPr>
          <a:xfrm>
            <a:off x="4052710" y="2838056"/>
            <a:ext cx="7477989" cy="1473396"/>
          </a:xfrm>
        </p:spPr>
        <p:txBody>
          <a:bodyPr/>
          <a:lstStyle/>
          <a:p>
            <a:r>
              <a:rPr lang="en-US" sz="4400"/>
              <a:t>Thank you.</a:t>
            </a:r>
          </a:p>
        </p:txBody>
      </p:sp>
    </p:spTree>
    <p:extLst>
      <p:ext uri="{BB962C8B-B14F-4D97-AF65-F5344CB8AC3E}">
        <p14:creationId xmlns:p14="http://schemas.microsoft.com/office/powerpoint/2010/main" val="4154731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81106F-E5CA-E67C-BB54-47C04B6935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2E67D5-70C3-E1BF-13C6-304571BD8286}"/>
              </a:ext>
            </a:extLst>
          </p:cNvPr>
          <p:cNvSpPr>
            <a:spLocks noGrp="1"/>
          </p:cNvSpPr>
          <p:nvPr>
            <p:ph type="title"/>
          </p:nvPr>
        </p:nvSpPr>
        <p:spPr>
          <a:xfrm>
            <a:off x="587375" y="457200"/>
            <a:ext cx="11017250" cy="492443"/>
          </a:xfrm>
        </p:spPr>
        <p:txBody>
          <a:bodyPr/>
          <a:lstStyle/>
          <a:p>
            <a:pPr lvl="0"/>
            <a:r>
              <a:rPr lang="en-US" sz="3200" noProof="0"/>
              <a:t>Introduce trust &amp; efficiency with Microsoft Entra Verified ID</a:t>
            </a:r>
          </a:p>
        </p:txBody>
      </p:sp>
      <p:sp>
        <p:nvSpPr>
          <p:cNvPr id="120" name="Rectangle: Rounded Corners 119">
            <a:extLst>
              <a:ext uri="{FF2B5EF4-FFF2-40B4-BE49-F238E27FC236}">
                <a16:creationId xmlns:a16="http://schemas.microsoft.com/office/drawing/2014/main" id="{A4F6425C-CC74-CA9D-F52E-2109DE883B63}"/>
              </a:ext>
            </a:extLst>
          </p:cNvPr>
          <p:cNvSpPr/>
          <p:nvPr/>
        </p:nvSpPr>
        <p:spPr bwMode="auto">
          <a:xfrm>
            <a:off x="587375" y="2258431"/>
            <a:ext cx="3474720" cy="3200400"/>
          </a:xfrm>
          <a:prstGeom prst="roundRect">
            <a:avLst>
              <a:gd name="adj" fmla="val 614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55448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800" b="1"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a:p>
            <a:pPr lvl="0" algn="ctr" defTabSz="932472" fontAlgn="base">
              <a:spcBef>
                <a:spcPct val="0"/>
              </a:spcBef>
              <a:spcAft>
                <a:spcPts val="600"/>
              </a:spcAft>
              <a:defRPr/>
            </a:pPr>
            <a:r>
              <a:rPr lang="en-US" sz="1700">
                <a:gradFill>
                  <a:gsLst>
                    <a:gs pos="83000">
                      <a:srgbClr val="000000"/>
                    </a:gs>
                    <a:gs pos="100000">
                      <a:srgbClr val="000000"/>
                    </a:gs>
                  </a:gsLst>
                  <a:lin ang="5400000" scaled="1"/>
                </a:gradFill>
                <a:ea typeface="Segoe UI" pitchFamily="34" charset="0"/>
                <a:cs typeface="Segoe UI" pitchFamily="34" charset="0"/>
              </a:rPr>
              <a:t>Ensure identity and qualifications of new hires then onboard in minutes</a:t>
            </a:r>
            <a:endParaRPr kumimoji="0" lang="en-US" sz="17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A371AC5-68C6-30BB-2BD3-347B8357F31F}"/>
              </a:ext>
              <a:ext uri="{C183D7F6-B498-43B3-948B-1728B52AA6E4}">
                <adec:decorative xmlns:adec="http://schemas.microsoft.com/office/drawing/2017/decorative" val="1"/>
              </a:ext>
            </a:extLst>
          </p:cNvPr>
          <p:cNvGrpSpPr/>
          <p:nvPr/>
        </p:nvGrpSpPr>
        <p:grpSpPr>
          <a:xfrm>
            <a:off x="1684655" y="1635692"/>
            <a:ext cx="1280160" cy="1280160"/>
            <a:chOff x="1802859" y="1782578"/>
            <a:chExt cx="831966" cy="831966"/>
          </a:xfrm>
        </p:grpSpPr>
        <p:sp>
          <p:nvSpPr>
            <p:cNvPr id="122" name="Oval 121">
              <a:extLst>
                <a:ext uri="{FF2B5EF4-FFF2-40B4-BE49-F238E27FC236}">
                  <a16:creationId xmlns:a16="http://schemas.microsoft.com/office/drawing/2014/main" id="{BF7C71D0-F368-23D0-B6AF-BBC92C889EE8}"/>
                </a:ext>
              </a:extLst>
            </p:cNvPr>
            <p:cNvSpPr/>
            <p:nvPr/>
          </p:nvSpPr>
          <p:spPr bwMode="auto">
            <a:xfrm>
              <a:off x="1802859" y="1782578"/>
              <a:ext cx="831966" cy="831966"/>
            </a:xfrm>
            <a:prstGeom prst="ellipse">
              <a:avLst/>
            </a:prstGeom>
            <a:solidFill>
              <a:schemeClr val="accent1"/>
            </a:solidFill>
            <a:ln w="34925" cap="flat" cmpd="sng" algn="ctr">
              <a:solidFill>
                <a:schemeClr val="bg1"/>
              </a:solidFill>
              <a:prstDash val="solid"/>
              <a:miter lim="800000"/>
            </a:ln>
            <a:effectLst/>
          </p:spPr>
          <p:txBody>
            <a:bodyPr rtlCol="0" anchor="ctr"/>
            <a:lstStyle/>
            <a:p>
              <a:pPr algn="ctr"/>
              <a:endParaRPr lang="en-US" sz="1400" kern="0">
                <a:solidFill>
                  <a:prstClr val="white"/>
                </a:solidFill>
                <a:latin typeface="Segoe UI Semibold" panose="020B0702040204020203" pitchFamily="34" charset="0"/>
                <a:cs typeface="Segoe UI Semibold" panose="020B0702040204020203" pitchFamily="34" charset="0"/>
              </a:endParaRPr>
            </a:p>
          </p:txBody>
        </p:sp>
        <p:sp>
          <p:nvSpPr>
            <p:cNvPr id="123" name="people_4">
              <a:extLst>
                <a:ext uri="{FF2B5EF4-FFF2-40B4-BE49-F238E27FC236}">
                  <a16:creationId xmlns:a16="http://schemas.microsoft.com/office/drawing/2014/main" id="{2D24E383-2EFC-D739-154D-F1E44E74C5F6}"/>
                </a:ext>
              </a:extLst>
            </p:cNvPr>
            <p:cNvSpPr>
              <a:spLocks noChangeAspect="1" noEditPoints="1"/>
            </p:cNvSpPr>
            <p:nvPr/>
          </p:nvSpPr>
          <p:spPr bwMode="auto">
            <a:xfrm>
              <a:off x="2037805" y="1996165"/>
              <a:ext cx="362075" cy="40479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
        <p:nvSpPr>
          <p:cNvPr id="124" name="TextBox 123">
            <a:extLst>
              <a:ext uri="{FF2B5EF4-FFF2-40B4-BE49-F238E27FC236}">
                <a16:creationId xmlns:a16="http://schemas.microsoft.com/office/drawing/2014/main" id="{B572AA5E-14F3-191F-3CE5-43E5F80F4A30}"/>
              </a:ext>
            </a:extLst>
          </p:cNvPr>
          <p:cNvSpPr txBox="1"/>
          <p:nvPr/>
        </p:nvSpPr>
        <p:spPr>
          <a:xfrm>
            <a:off x="770255" y="3194086"/>
            <a:ext cx="3108960" cy="83099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ct val="0"/>
              </a:spcBef>
              <a:buClrTx/>
              <a:buSzTx/>
              <a:buFontTx/>
              <a:buNone/>
              <a:tabLst/>
              <a:defRPr/>
            </a:pPr>
            <a:r>
              <a:rPr kumimoji="0" lang="en-US" sz="2400" b="1"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Trustworthy remote</a:t>
            </a:r>
          </a:p>
          <a:p>
            <a:pPr marL="0" marR="0" lvl="0" indent="0" algn="ctr" defTabSz="932472" rtl="0" eaLnBrk="1" fontAlgn="base" latinLnBrk="0" hangingPunct="1">
              <a:lnSpc>
                <a:spcPct val="100000"/>
              </a:lnSpc>
              <a:spcBef>
                <a:spcPct val="0"/>
              </a:spcBef>
              <a:buClrTx/>
              <a:buSzTx/>
              <a:buFontTx/>
              <a:buNone/>
              <a:tabLst/>
              <a:defRPr/>
            </a:pPr>
            <a:r>
              <a:rPr kumimoji="0" lang="en-US" sz="2400" b="1" i="0" u="none" strike="noStrike" kern="1200" cap="none" spc="0" normalizeH="0" baseline="0" noProof="0">
                <a:ln>
                  <a:noFill/>
                </a:ln>
                <a:solidFill>
                  <a:schemeClr val="accent1"/>
                </a:solidFill>
                <a:effectLst/>
                <a:uLnTx/>
                <a:uFillTx/>
                <a:latin typeface="Segoe UI"/>
                <a:ea typeface="Segoe UI" pitchFamily="34" charset="0"/>
                <a:cs typeface="Segoe UI" pitchFamily="34" charset="0"/>
              </a:rPr>
              <a:t>onboarding</a:t>
            </a:r>
          </a:p>
        </p:txBody>
      </p:sp>
      <p:sp>
        <p:nvSpPr>
          <p:cNvPr id="125" name="Rectangle: Rounded Corners 124">
            <a:extLst>
              <a:ext uri="{FF2B5EF4-FFF2-40B4-BE49-F238E27FC236}">
                <a16:creationId xmlns:a16="http://schemas.microsoft.com/office/drawing/2014/main" id="{E7DD8378-5C45-5D6A-8A19-B647FC2F30FE}"/>
              </a:ext>
            </a:extLst>
          </p:cNvPr>
          <p:cNvSpPr/>
          <p:nvPr/>
        </p:nvSpPr>
        <p:spPr bwMode="auto">
          <a:xfrm>
            <a:off x="4358640" y="2258431"/>
            <a:ext cx="3474720" cy="3200400"/>
          </a:xfrm>
          <a:prstGeom prst="roundRect">
            <a:avLst>
              <a:gd name="adj" fmla="val 614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55448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rPr>
              <a:t>Easily grant access and elevate</a:t>
            </a:r>
            <a:r>
              <a:rPr kumimoji="0" lang="en-US" sz="1700" b="0" i="0" u="none" strike="noStrike" kern="1200" cap="none" spc="0" normalizeH="0" noProof="0">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rPr>
              <a:t> permissions </a:t>
            </a:r>
            <a:r>
              <a:rPr kumimoji="0" lang="en-US" sz="17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rPr>
              <a:t>for trusted users to improve compliance</a:t>
            </a:r>
          </a:p>
        </p:txBody>
      </p:sp>
      <p:sp>
        <p:nvSpPr>
          <p:cNvPr id="127" name="TextBox 126">
            <a:extLst>
              <a:ext uri="{FF2B5EF4-FFF2-40B4-BE49-F238E27FC236}">
                <a16:creationId xmlns:a16="http://schemas.microsoft.com/office/drawing/2014/main" id="{F58F62EF-7EE2-10AA-177B-FEF28F580D0C}"/>
              </a:ext>
            </a:extLst>
          </p:cNvPr>
          <p:cNvSpPr txBox="1"/>
          <p:nvPr/>
        </p:nvSpPr>
        <p:spPr>
          <a:xfrm>
            <a:off x="4541520" y="3194086"/>
            <a:ext cx="3108960" cy="83099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ct val="0"/>
              </a:spcBef>
              <a:buClrTx/>
              <a:buSzTx/>
              <a:buFontTx/>
              <a:buNone/>
              <a:tabLst/>
              <a:defRPr/>
            </a:pPr>
            <a:r>
              <a:rPr kumimoji="0" lang="en-US" sz="2400" b="1" i="0" u="none" strike="noStrike" kern="1200" cap="none" spc="0" normalizeH="0" baseline="0" noProof="0">
                <a:ln>
                  <a:noFill/>
                </a:ln>
                <a:solidFill>
                  <a:schemeClr val="tx2"/>
                </a:solidFill>
                <a:effectLst/>
                <a:uLnTx/>
                <a:uFillTx/>
                <a:latin typeface="Segoe UI"/>
                <a:ea typeface="Segoe UI" pitchFamily="34" charset="0"/>
                <a:cs typeface="Segoe UI" pitchFamily="34" charset="0"/>
              </a:rPr>
              <a:t>Secure access </a:t>
            </a:r>
            <a:br>
              <a:rPr kumimoji="0" lang="en-US" sz="2400" b="1" i="0" u="none" strike="noStrike" kern="1200" cap="none" spc="0" normalizeH="0" baseline="0" noProof="0">
                <a:ln>
                  <a:noFill/>
                </a:ln>
                <a:solidFill>
                  <a:schemeClr val="tx2"/>
                </a:solidFill>
                <a:effectLst/>
                <a:uLnTx/>
                <a:uFillTx/>
                <a:latin typeface="Segoe UI"/>
                <a:ea typeface="Segoe UI" pitchFamily="34" charset="0"/>
                <a:cs typeface="Segoe UI" pitchFamily="34" charset="0"/>
              </a:rPr>
            </a:br>
            <a:r>
              <a:rPr kumimoji="0" lang="en-US" sz="2400" b="1" i="0" u="none" strike="noStrike" kern="1200" cap="none" spc="0" normalizeH="0" baseline="0" noProof="0">
                <a:ln>
                  <a:noFill/>
                </a:ln>
                <a:solidFill>
                  <a:schemeClr val="tx2"/>
                </a:solidFill>
                <a:effectLst/>
                <a:uLnTx/>
                <a:uFillTx/>
                <a:latin typeface="Segoe UI"/>
                <a:ea typeface="Segoe UI" pitchFamily="34" charset="0"/>
                <a:cs typeface="Segoe UI" pitchFamily="34" charset="0"/>
              </a:rPr>
              <a:t>to</a:t>
            </a:r>
            <a:r>
              <a:rPr lang="en-US" sz="2400" b="1">
                <a:solidFill>
                  <a:schemeClr val="tx2"/>
                </a:solidFill>
                <a:latin typeface="Segoe UI"/>
                <a:ea typeface="Segoe UI" pitchFamily="34" charset="0"/>
                <a:cs typeface="Segoe UI" pitchFamily="34" charset="0"/>
              </a:rPr>
              <a:t> </a:t>
            </a:r>
            <a:r>
              <a:rPr kumimoji="0" lang="en-US" sz="2400" b="1" i="0" u="none" strike="noStrike" kern="1200" cap="none" spc="0" normalizeH="0" baseline="0" noProof="0">
                <a:ln>
                  <a:noFill/>
                </a:ln>
                <a:solidFill>
                  <a:schemeClr val="tx2"/>
                </a:solidFill>
                <a:effectLst/>
                <a:uLnTx/>
                <a:uFillTx/>
                <a:latin typeface="Segoe UI"/>
                <a:ea typeface="Segoe UI" pitchFamily="34" charset="0"/>
                <a:cs typeface="Segoe UI" pitchFamily="34" charset="0"/>
              </a:rPr>
              <a:t>resources</a:t>
            </a:r>
          </a:p>
        </p:txBody>
      </p:sp>
      <p:grpSp>
        <p:nvGrpSpPr>
          <p:cNvPr id="5" name="Group 4">
            <a:extLst>
              <a:ext uri="{FF2B5EF4-FFF2-40B4-BE49-F238E27FC236}">
                <a16:creationId xmlns:a16="http://schemas.microsoft.com/office/drawing/2014/main" id="{75FD3BEC-DE27-2F9D-E59A-296F4733C541}"/>
              </a:ext>
              <a:ext uri="{C183D7F6-B498-43B3-948B-1728B52AA6E4}">
                <adec:decorative xmlns:adec="http://schemas.microsoft.com/office/drawing/2017/decorative" val="1"/>
              </a:ext>
            </a:extLst>
          </p:cNvPr>
          <p:cNvGrpSpPr/>
          <p:nvPr/>
        </p:nvGrpSpPr>
        <p:grpSpPr>
          <a:xfrm>
            <a:off x="5455920" y="1635692"/>
            <a:ext cx="1280160" cy="1280160"/>
            <a:chOff x="5634655" y="1779309"/>
            <a:chExt cx="831966" cy="831966"/>
          </a:xfrm>
        </p:grpSpPr>
        <p:sp>
          <p:nvSpPr>
            <p:cNvPr id="129" name="Oval 128">
              <a:extLst>
                <a:ext uri="{FF2B5EF4-FFF2-40B4-BE49-F238E27FC236}">
                  <a16:creationId xmlns:a16="http://schemas.microsoft.com/office/drawing/2014/main" id="{1F078446-0757-21B0-9730-CDEAA9130063}"/>
                </a:ext>
              </a:extLst>
            </p:cNvPr>
            <p:cNvSpPr/>
            <p:nvPr/>
          </p:nvSpPr>
          <p:spPr bwMode="auto">
            <a:xfrm>
              <a:off x="5634655" y="1779309"/>
              <a:ext cx="831966" cy="831966"/>
            </a:xfrm>
            <a:prstGeom prst="ellipse">
              <a:avLst/>
            </a:prstGeom>
            <a:solidFill>
              <a:schemeClr val="tx2"/>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0" name="key" title="Icon of a key">
              <a:extLst>
                <a:ext uri="{FF2B5EF4-FFF2-40B4-BE49-F238E27FC236}">
                  <a16:creationId xmlns:a16="http://schemas.microsoft.com/office/drawing/2014/main" id="{A0DCEC6B-D412-8036-3E8E-4B4113724883}"/>
                </a:ext>
              </a:extLst>
            </p:cNvPr>
            <p:cNvSpPr>
              <a:spLocks noChangeAspect="1" noEditPoints="1"/>
            </p:cNvSpPr>
            <p:nvPr/>
          </p:nvSpPr>
          <p:spPr bwMode="auto">
            <a:xfrm>
              <a:off x="5825865" y="1971672"/>
              <a:ext cx="449546" cy="44724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1" name="Rectangle: Rounded Corners 130">
            <a:extLst>
              <a:ext uri="{FF2B5EF4-FFF2-40B4-BE49-F238E27FC236}">
                <a16:creationId xmlns:a16="http://schemas.microsoft.com/office/drawing/2014/main" id="{DBEAF937-5ECD-146D-DB28-4425A725FA60}"/>
              </a:ext>
            </a:extLst>
          </p:cNvPr>
          <p:cNvSpPr/>
          <p:nvPr/>
        </p:nvSpPr>
        <p:spPr bwMode="auto">
          <a:xfrm>
            <a:off x="8129905" y="2258431"/>
            <a:ext cx="3474720" cy="3200400"/>
          </a:xfrm>
          <a:prstGeom prst="roundRect">
            <a:avLst>
              <a:gd name="adj" fmla="val 614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55448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endParaRPr kumimoji="0" lang="en-US" sz="18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700" b="0" i="0" u="none" strike="noStrike" kern="1200" cap="none" spc="0" normalizeH="0" baseline="0" noProof="0">
                <a:ln>
                  <a:noFill/>
                </a:ln>
                <a:gradFill>
                  <a:gsLst>
                    <a:gs pos="83000">
                      <a:srgbClr val="000000"/>
                    </a:gs>
                    <a:gs pos="100000">
                      <a:srgbClr val="000000"/>
                    </a:gs>
                  </a:gsLst>
                  <a:lin ang="5400000" scaled="1"/>
                </a:gradFill>
                <a:effectLst/>
                <a:uLnTx/>
                <a:uFillTx/>
                <a:latin typeface="Segoe UI"/>
                <a:ea typeface="Segoe UI" pitchFamily="34" charset="0"/>
                <a:cs typeface="Segoe UI" pitchFamily="34" charset="0"/>
              </a:rPr>
              <a:t>Quickly verify employment to protect and simplify help desk &amp; recovery processes</a:t>
            </a:r>
          </a:p>
        </p:txBody>
      </p:sp>
      <p:sp>
        <p:nvSpPr>
          <p:cNvPr id="132" name="TextBox 131">
            <a:extLst>
              <a:ext uri="{FF2B5EF4-FFF2-40B4-BE49-F238E27FC236}">
                <a16:creationId xmlns:a16="http://schemas.microsoft.com/office/drawing/2014/main" id="{E913CDAC-1A04-9525-9072-95D088772D85}"/>
              </a:ext>
            </a:extLst>
          </p:cNvPr>
          <p:cNvSpPr txBox="1"/>
          <p:nvPr/>
        </p:nvSpPr>
        <p:spPr>
          <a:xfrm>
            <a:off x="8312785" y="3194086"/>
            <a:ext cx="3108960" cy="830997"/>
          </a:xfrm>
          <a:prstGeom prst="rect">
            <a:avLst/>
          </a:prstGeom>
          <a:noFill/>
        </p:spPr>
        <p:txBody>
          <a:bodyPr wrap="square" lIns="0" rIns="0">
            <a:spAutoFit/>
          </a:bodyPr>
          <a:lstStyle/>
          <a:p>
            <a:pPr marL="0" marR="0" lvl="0" indent="0" algn="ctr" defTabSz="932472" rtl="0" eaLnBrk="1" fontAlgn="base" latinLnBrk="0" hangingPunct="1">
              <a:lnSpc>
                <a:spcPct val="100000"/>
              </a:lnSpc>
              <a:spcBef>
                <a:spcPct val="0"/>
              </a:spcBef>
              <a:buClrTx/>
              <a:buSzTx/>
              <a:buFontTx/>
              <a:buNone/>
              <a:tabLst/>
              <a:defRPr/>
            </a:pPr>
            <a:r>
              <a:rPr kumimoji="0" lang="en-US" sz="2400" b="1"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t>Help Desk &amp; </a:t>
            </a:r>
            <a:br>
              <a:rPr kumimoji="0" lang="en-US" sz="2400" b="1"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br>
            <a:r>
              <a:rPr kumimoji="0" lang="en-US" sz="2400" b="1"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t>Account</a:t>
            </a:r>
            <a:r>
              <a:rPr lang="en-US" sz="2400" b="1">
                <a:solidFill>
                  <a:srgbClr val="107C10"/>
                </a:solidFill>
                <a:latin typeface="Segoe UI"/>
                <a:ea typeface="Segoe UI" pitchFamily="34" charset="0"/>
                <a:cs typeface="Segoe UI" pitchFamily="34" charset="0"/>
              </a:rPr>
              <a:t> </a:t>
            </a:r>
            <a:r>
              <a:rPr kumimoji="0" lang="en-US" sz="2400" b="1" i="0" u="none" strike="noStrike" kern="1200" cap="none" spc="0" normalizeH="0" baseline="0" noProof="0">
                <a:ln>
                  <a:noFill/>
                </a:ln>
                <a:solidFill>
                  <a:srgbClr val="107C10"/>
                </a:solidFill>
                <a:effectLst/>
                <a:uLnTx/>
                <a:uFillTx/>
                <a:latin typeface="Segoe UI"/>
                <a:ea typeface="Segoe UI" pitchFamily="34" charset="0"/>
                <a:cs typeface="Segoe UI" pitchFamily="34" charset="0"/>
              </a:rPr>
              <a:t>Recovery</a:t>
            </a:r>
          </a:p>
        </p:txBody>
      </p:sp>
      <p:grpSp>
        <p:nvGrpSpPr>
          <p:cNvPr id="6" name="Group 5">
            <a:extLst>
              <a:ext uri="{FF2B5EF4-FFF2-40B4-BE49-F238E27FC236}">
                <a16:creationId xmlns:a16="http://schemas.microsoft.com/office/drawing/2014/main" id="{7F30B5AA-2928-C4D2-15E6-26433362C2BE}"/>
              </a:ext>
              <a:ext uri="{C183D7F6-B498-43B3-948B-1728B52AA6E4}">
                <adec:decorative xmlns:adec="http://schemas.microsoft.com/office/drawing/2017/decorative" val="1"/>
              </a:ext>
            </a:extLst>
          </p:cNvPr>
          <p:cNvGrpSpPr/>
          <p:nvPr/>
        </p:nvGrpSpPr>
        <p:grpSpPr>
          <a:xfrm>
            <a:off x="9227185" y="1635692"/>
            <a:ext cx="1280160" cy="1280160"/>
            <a:chOff x="9591452" y="1723374"/>
            <a:chExt cx="831966" cy="831966"/>
          </a:xfrm>
        </p:grpSpPr>
        <p:sp>
          <p:nvSpPr>
            <p:cNvPr id="134" name="Oval 133">
              <a:extLst>
                <a:ext uri="{FF2B5EF4-FFF2-40B4-BE49-F238E27FC236}">
                  <a16:creationId xmlns:a16="http://schemas.microsoft.com/office/drawing/2014/main" id="{18CD7837-07A7-9A2E-0AEE-13B60C94E46D}"/>
                </a:ext>
              </a:extLst>
            </p:cNvPr>
            <p:cNvSpPr/>
            <p:nvPr/>
          </p:nvSpPr>
          <p:spPr bwMode="auto">
            <a:xfrm>
              <a:off x="9591452" y="1723374"/>
              <a:ext cx="831966" cy="831966"/>
            </a:xfrm>
            <a:prstGeom prst="ellipse">
              <a:avLst/>
            </a:prstGeom>
            <a:solidFill>
              <a:schemeClr val="accent3"/>
            </a:solidFill>
            <a:ln w="349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5" name="Telemarketer_E7B9">
              <a:extLst>
                <a:ext uri="{FF2B5EF4-FFF2-40B4-BE49-F238E27FC236}">
                  <a16:creationId xmlns:a16="http://schemas.microsoft.com/office/drawing/2014/main" id="{0A807B5F-3956-E3D9-2869-EDE2602821C4}"/>
                </a:ext>
              </a:extLst>
            </p:cNvPr>
            <p:cNvSpPr>
              <a:spLocks noChangeAspect="1" noEditPoints="1"/>
            </p:cNvSpPr>
            <p:nvPr/>
          </p:nvSpPr>
          <p:spPr bwMode="auto">
            <a:xfrm>
              <a:off x="9837729" y="1936961"/>
              <a:ext cx="339412" cy="404792"/>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67822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par>
                                <p:cTn id="8" presetID="10" presetClass="entr" presetSubtype="0"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131"/>
                                        </p:tgtEl>
                                        <p:attrNameLst>
                                          <p:attrName>style.visibility</p:attrName>
                                        </p:attrNameLst>
                                      </p:cBhvr>
                                      <p:to>
                                        <p:strVal val="visible"/>
                                      </p:to>
                                    </p:set>
                                    <p:animEffect transition="in" filter="fade">
                                      <p:cBhvr>
                                        <p:cTn id="22" dur="500"/>
                                        <p:tgtEl>
                                          <p:spTgt spid="131"/>
                                        </p:tgtEl>
                                      </p:cBhvr>
                                    </p:animEffect>
                                  </p:childTnLst>
                                </p:cTn>
                              </p:par>
                              <p:par>
                                <p:cTn id="23" presetID="10" presetClass="entr" presetSubtype="0" fill="hold" grpId="0" nodeType="withEffect">
                                  <p:stCondLst>
                                    <p:cond delay="750"/>
                                  </p:stCondLst>
                                  <p:childTnLst>
                                    <p:set>
                                      <p:cBhvr>
                                        <p:cTn id="24" dur="1" fill="hold">
                                          <p:stCondLst>
                                            <p:cond delay="0"/>
                                          </p:stCondLst>
                                        </p:cTn>
                                        <p:tgtEl>
                                          <p:spTgt spid="132"/>
                                        </p:tgtEl>
                                        <p:attrNameLst>
                                          <p:attrName>style.visibility</p:attrName>
                                        </p:attrNameLst>
                                      </p:cBhvr>
                                      <p:to>
                                        <p:strVal val="visible"/>
                                      </p:to>
                                    </p:set>
                                    <p:animEffect transition="in" filter="fade">
                                      <p:cBhvr>
                                        <p:cTn id="25" dur="500"/>
                                        <p:tgtEl>
                                          <p:spTgt spid="132"/>
                                        </p:tgtEl>
                                      </p:cBhvr>
                                    </p:animEffect>
                                  </p:childTnLst>
                                </p:cTn>
                              </p:par>
                              <p:par>
                                <p:cTn id="26" presetID="10" presetClass="entr" presetSubtype="0" fill="hold" nodeType="withEffect">
                                  <p:stCondLst>
                                    <p:cond delay="5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nodeType="withEffect">
                                  <p:stCondLst>
                                    <p:cond delay="75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4" grpId="0"/>
      <p:bldP spid="125" grpId="0" animBg="1"/>
      <p:bldP spid="127" grpId="0"/>
      <p:bldP spid="131" grpId="0" animBg="1"/>
      <p:bldP spid="13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F27C3-9D6D-C0D4-8E60-6A274BED2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1C03D-B4F7-055D-3C0B-74752AD0D2AA}"/>
              </a:ext>
            </a:extLst>
          </p:cNvPr>
          <p:cNvSpPr>
            <a:spLocks noGrp="1"/>
          </p:cNvSpPr>
          <p:nvPr>
            <p:ph type="title"/>
          </p:nvPr>
        </p:nvSpPr>
        <p:spPr>
          <a:xfrm>
            <a:off x="588963" y="457200"/>
            <a:ext cx="11017250" cy="553998"/>
          </a:xfrm>
        </p:spPr>
        <p:txBody>
          <a:bodyPr/>
          <a:lstStyle/>
          <a:p>
            <a:r>
              <a:rPr lang="en-US"/>
              <a:t>Grant access to only the right people with Face Check</a:t>
            </a:r>
          </a:p>
        </p:txBody>
      </p:sp>
      <p:sp>
        <p:nvSpPr>
          <p:cNvPr id="3" name="TextBox 2">
            <a:extLst>
              <a:ext uri="{FF2B5EF4-FFF2-40B4-BE49-F238E27FC236}">
                <a16:creationId xmlns:a16="http://schemas.microsoft.com/office/drawing/2014/main" id="{38B67E38-2E5C-9C1E-A0DF-144A1FAE515A}"/>
              </a:ext>
            </a:extLst>
          </p:cNvPr>
          <p:cNvSpPr txBox="1"/>
          <p:nvPr/>
        </p:nvSpPr>
        <p:spPr>
          <a:xfrm>
            <a:off x="-294989" y="5725504"/>
            <a:ext cx="338328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Present Verified ID and </a:t>
            </a:r>
            <a:br>
              <a:rPr kumimoji="0" lang="en-US" sz="16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start Face Check</a:t>
            </a:r>
          </a:p>
        </p:txBody>
      </p:sp>
      <p:sp>
        <p:nvSpPr>
          <p:cNvPr id="4" name="TextBox 3">
            <a:extLst>
              <a:ext uri="{FF2B5EF4-FFF2-40B4-BE49-F238E27FC236}">
                <a16:creationId xmlns:a16="http://schemas.microsoft.com/office/drawing/2014/main" id="{D22B6730-74D0-4D67-B1F7-4C4075A0247D}"/>
              </a:ext>
            </a:extLst>
          </p:cNvPr>
          <p:cNvSpPr txBox="1"/>
          <p:nvPr/>
        </p:nvSpPr>
        <p:spPr>
          <a:xfrm>
            <a:off x="7995000" y="1779916"/>
            <a:ext cx="3383280" cy="731520"/>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High-assurance verification at scale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Build on trust established with Verified ID with an added layer of identity verification</a:t>
            </a:r>
          </a:p>
        </p:txBody>
      </p:sp>
      <p:sp>
        <p:nvSpPr>
          <p:cNvPr id="5" name="TextBox 4">
            <a:extLst>
              <a:ext uri="{FF2B5EF4-FFF2-40B4-BE49-F238E27FC236}">
                <a16:creationId xmlns:a16="http://schemas.microsoft.com/office/drawing/2014/main" id="{CDD00AC5-3148-F196-E0C7-99780C240093}"/>
              </a:ext>
            </a:extLst>
          </p:cNvPr>
          <p:cNvSpPr txBox="1"/>
          <p:nvPr/>
        </p:nvSpPr>
        <p:spPr>
          <a:xfrm>
            <a:off x="1925320" y="5720862"/>
            <a:ext cx="338328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Take selfie for </a:t>
            </a:r>
            <a:br>
              <a:rPr kumimoji="0" lang="en-US" sz="16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Face Check</a:t>
            </a:r>
          </a:p>
        </p:txBody>
      </p:sp>
      <p:sp>
        <p:nvSpPr>
          <p:cNvPr id="7" name="TextBox 6">
            <a:extLst>
              <a:ext uri="{FF2B5EF4-FFF2-40B4-BE49-F238E27FC236}">
                <a16:creationId xmlns:a16="http://schemas.microsoft.com/office/drawing/2014/main" id="{3C4C26ED-264E-E0F4-E316-610A73447F7D}"/>
              </a:ext>
            </a:extLst>
          </p:cNvPr>
          <p:cNvSpPr txBox="1"/>
          <p:nvPr/>
        </p:nvSpPr>
        <p:spPr>
          <a:xfrm>
            <a:off x="7995000" y="3189880"/>
            <a:ext cx="3383280" cy="731520"/>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600" b="1" i="0" u="none" strike="noStrike" kern="1200" cap="none" spc="0" normalizeH="0" baseline="0" noProof="0">
                <a:ln>
                  <a:noFill/>
                </a:ln>
                <a:solidFill>
                  <a:srgbClr val="243A5E"/>
                </a:solidFill>
                <a:effectLst/>
                <a:uLnTx/>
                <a:uFillTx/>
                <a:latin typeface="Segoe UI"/>
                <a:ea typeface="+mn-ea"/>
                <a:cs typeface="+mn-cs"/>
              </a:rPr>
              <a:t>Verify liveness in an instant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nl-NL" sz="1400" b="0" i="0" u="none" strike="noStrike" kern="1200" cap="none" spc="0" normalizeH="0" baseline="0" noProof="0">
                <a:ln>
                  <a:noFill/>
                </a:ln>
                <a:solidFill>
                  <a:srgbClr val="000000"/>
                </a:solidFill>
                <a:effectLst/>
                <a:uLnTx/>
                <a:uFillTx/>
                <a:latin typeface="Segoe UI"/>
                <a:ea typeface="+mn-ea"/>
                <a:cs typeface="+mn-cs"/>
              </a:rPr>
              <a:t>Make sure the right person is using a Verified ID in real time</a:t>
            </a:r>
            <a:endParaRPr kumimoji="0" lang="nl-NL" sz="1400" b="1" i="0" u="none" strike="noStrike" kern="1200" cap="none" spc="0" normalizeH="0" baseline="0" noProof="0">
              <a:ln>
                <a:noFill/>
              </a:ln>
              <a:solidFill>
                <a:srgbClr val="243A5E"/>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57B45491-26BA-043F-B204-61716C9B82EC}"/>
              </a:ext>
            </a:extLst>
          </p:cNvPr>
          <p:cNvSpPr txBox="1"/>
          <p:nvPr/>
        </p:nvSpPr>
        <p:spPr>
          <a:xfrm>
            <a:off x="4328765" y="5716220"/>
            <a:ext cx="338328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Share valid Verified ID and </a:t>
            </a:r>
            <a:br>
              <a:rPr kumimoji="0" lang="en-US" sz="16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Face Check for verification</a:t>
            </a:r>
          </a:p>
        </p:txBody>
      </p:sp>
      <p:sp>
        <p:nvSpPr>
          <p:cNvPr id="11" name="TextBox 10">
            <a:extLst>
              <a:ext uri="{FF2B5EF4-FFF2-40B4-BE49-F238E27FC236}">
                <a16:creationId xmlns:a16="http://schemas.microsoft.com/office/drawing/2014/main" id="{E76D2897-0BBC-0CD3-843A-797287D221C8}"/>
              </a:ext>
            </a:extLst>
          </p:cNvPr>
          <p:cNvSpPr txBox="1"/>
          <p:nvPr/>
        </p:nvSpPr>
        <p:spPr>
          <a:xfrm>
            <a:off x="7995000" y="4733130"/>
            <a:ext cx="3383280" cy="731520"/>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107C10"/>
                </a:solidFill>
                <a:effectLst/>
                <a:uLnTx/>
                <a:uFillTx/>
                <a:latin typeface="Segoe UI"/>
                <a:ea typeface="+mn-ea"/>
                <a:cs typeface="+mn-cs"/>
              </a:rPr>
              <a:t>Facial matching in any scenario</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High assurance for onboarding, account recovery, or any Verified ID scenario</a:t>
            </a:r>
          </a:p>
        </p:txBody>
      </p:sp>
      <p:pic>
        <p:nvPicPr>
          <p:cNvPr id="12" name="Picture 11">
            <a:extLst>
              <a:ext uri="{FF2B5EF4-FFF2-40B4-BE49-F238E27FC236}">
                <a16:creationId xmlns:a16="http://schemas.microsoft.com/office/drawing/2014/main" id="{2EDD6AF5-A50B-C984-C379-DFB2D6ED9CD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8963" y="1871963"/>
            <a:ext cx="1615377" cy="3304853"/>
          </a:xfrm>
          <a:prstGeom prst="rect">
            <a:avLst/>
          </a:prstGeom>
        </p:spPr>
      </p:pic>
      <p:pic>
        <p:nvPicPr>
          <p:cNvPr id="13" name="Picture 12">
            <a:extLst>
              <a:ext uri="{FF2B5EF4-FFF2-40B4-BE49-F238E27FC236}">
                <a16:creationId xmlns:a16="http://schemas.microsoft.com/office/drawing/2014/main" id="{92DB2B2F-C795-3EAB-D91F-29531237C4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2842691" y="1872969"/>
            <a:ext cx="1632086" cy="3339039"/>
          </a:xfrm>
          <a:prstGeom prst="rect">
            <a:avLst/>
          </a:prstGeom>
        </p:spPr>
      </p:pic>
      <p:pic>
        <p:nvPicPr>
          <p:cNvPr id="14" name="Picture 13">
            <a:extLst>
              <a:ext uri="{FF2B5EF4-FFF2-40B4-BE49-F238E27FC236}">
                <a16:creationId xmlns:a16="http://schemas.microsoft.com/office/drawing/2014/main" id="{A9962CEC-3FBE-3B6D-FACE-C5044C935B2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197933" y="1872969"/>
            <a:ext cx="1644944" cy="3365343"/>
          </a:xfrm>
          <a:prstGeom prst="rect">
            <a:avLst/>
          </a:prstGeom>
        </p:spPr>
      </p:pic>
      <p:pic>
        <p:nvPicPr>
          <p:cNvPr id="19" name="Picture 18">
            <a:extLst>
              <a:ext uri="{FF2B5EF4-FFF2-40B4-BE49-F238E27FC236}">
                <a16:creationId xmlns:a16="http://schemas.microsoft.com/office/drawing/2014/main" id="{612235FD-B419-3277-BE20-7A77F4B59C2D}"/>
              </a:ext>
              <a:ext uri="{C183D7F6-B498-43B3-948B-1728B52AA6E4}">
                <adec:decorative xmlns:adec="http://schemas.microsoft.com/office/drawing/2017/decorative" val="1"/>
              </a:ext>
            </a:extLst>
          </p:cNvPr>
          <p:cNvPicPr>
            <a:picLocks noChangeAspect="1"/>
          </p:cNvPicPr>
          <p:nvPr/>
        </p:nvPicPr>
        <p:blipFill>
          <a:blip r:embed="rId3"/>
          <a:srcRect l="5727" t="42128" r="5604" b="41100"/>
          <a:stretch/>
        </p:blipFill>
        <p:spPr>
          <a:xfrm>
            <a:off x="67235" y="3280154"/>
            <a:ext cx="2658833" cy="1028881"/>
          </a:xfrm>
          <a:custGeom>
            <a:avLst/>
            <a:gdLst>
              <a:gd name="connsiteX0" fmla="*/ 35129 w 1432340"/>
              <a:gd name="connsiteY0" fmla="*/ 0 h 548640"/>
              <a:gd name="connsiteX1" fmla="*/ 1397211 w 1432340"/>
              <a:gd name="connsiteY1" fmla="*/ 0 h 548640"/>
              <a:gd name="connsiteX2" fmla="*/ 1432340 w 1432340"/>
              <a:gd name="connsiteY2" fmla="*/ 35129 h 548640"/>
              <a:gd name="connsiteX3" fmla="*/ 1432340 w 1432340"/>
              <a:gd name="connsiteY3" fmla="*/ 513511 h 548640"/>
              <a:gd name="connsiteX4" fmla="*/ 1397211 w 1432340"/>
              <a:gd name="connsiteY4" fmla="*/ 548640 h 548640"/>
              <a:gd name="connsiteX5" fmla="*/ 35129 w 1432340"/>
              <a:gd name="connsiteY5" fmla="*/ 548640 h 548640"/>
              <a:gd name="connsiteX6" fmla="*/ 0 w 1432340"/>
              <a:gd name="connsiteY6" fmla="*/ 513511 h 548640"/>
              <a:gd name="connsiteX7" fmla="*/ 0 w 1432340"/>
              <a:gd name="connsiteY7" fmla="*/ 35129 h 548640"/>
              <a:gd name="connsiteX8" fmla="*/ 35129 w 1432340"/>
              <a:gd name="connsiteY8"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340" h="548640">
                <a:moveTo>
                  <a:pt x="35129" y="0"/>
                </a:moveTo>
                <a:lnTo>
                  <a:pt x="1397211" y="0"/>
                </a:lnTo>
                <a:cubicBezTo>
                  <a:pt x="1416612" y="0"/>
                  <a:pt x="1432340" y="15728"/>
                  <a:pt x="1432340" y="35129"/>
                </a:cubicBezTo>
                <a:lnTo>
                  <a:pt x="1432340" y="513511"/>
                </a:lnTo>
                <a:cubicBezTo>
                  <a:pt x="1432340" y="532912"/>
                  <a:pt x="1416612" y="548640"/>
                  <a:pt x="1397211" y="548640"/>
                </a:cubicBezTo>
                <a:lnTo>
                  <a:pt x="35129" y="548640"/>
                </a:lnTo>
                <a:cubicBezTo>
                  <a:pt x="15728" y="548640"/>
                  <a:pt x="0" y="532912"/>
                  <a:pt x="0" y="513511"/>
                </a:cubicBezTo>
                <a:lnTo>
                  <a:pt x="0" y="35129"/>
                </a:lnTo>
                <a:cubicBezTo>
                  <a:pt x="0" y="15728"/>
                  <a:pt x="15728" y="0"/>
                  <a:pt x="35129" y="0"/>
                </a:cubicBezTo>
                <a:close/>
              </a:path>
            </a:pathLst>
          </a:custGeom>
          <a:effectLst>
            <a:outerShdw blurRad="190500" dist="50800" dir="2700000" algn="ctr" rotWithShape="0">
              <a:srgbClr val="000000">
                <a:alpha val="25000"/>
              </a:srgbClr>
            </a:outerShdw>
          </a:effectLst>
        </p:spPr>
      </p:pic>
      <p:pic>
        <p:nvPicPr>
          <p:cNvPr id="21" name="Picture 20">
            <a:extLst>
              <a:ext uri="{FF2B5EF4-FFF2-40B4-BE49-F238E27FC236}">
                <a16:creationId xmlns:a16="http://schemas.microsoft.com/office/drawing/2014/main" id="{80FA381C-AF8C-0BBB-EBAD-49FDB62D3E7B}"/>
              </a:ext>
              <a:ext uri="{C183D7F6-B498-43B3-948B-1728B52AA6E4}">
                <adec:decorative xmlns:adec="http://schemas.microsoft.com/office/drawing/2017/decorative" val="1"/>
              </a:ext>
            </a:extLst>
          </p:cNvPr>
          <p:cNvPicPr>
            <a:picLocks noChangeAspect="1"/>
          </p:cNvPicPr>
          <p:nvPr/>
        </p:nvPicPr>
        <p:blipFill>
          <a:blip r:embed="rId4"/>
          <a:srcRect l="16384" t="72101" r="16384" b="8730"/>
          <a:stretch>
            <a:fillRect/>
          </a:stretch>
        </p:blipFill>
        <p:spPr>
          <a:xfrm>
            <a:off x="3386917" y="4394619"/>
            <a:ext cx="1726211" cy="1006956"/>
          </a:xfrm>
          <a:custGeom>
            <a:avLst/>
            <a:gdLst>
              <a:gd name="connsiteX0" fmla="*/ 35129 w 1432340"/>
              <a:gd name="connsiteY0" fmla="*/ 0 h 548640"/>
              <a:gd name="connsiteX1" fmla="*/ 1397211 w 1432340"/>
              <a:gd name="connsiteY1" fmla="*/ 0 h 548640"/>
              <a:gd name="connsiteX2" fmla="*/ 1432340 w 1432340"/>
              <a:gd name="connsiteY2" fmla="*/ 35129 h 548640"/>
              <a:gd name="connsiteX3" fmla="*/ 1432340 w 1432340"/>
              <a:gd name="connsiteY3" fmla="*/ 513511 h 548640"/>
              <a:gd name="connsiteX4" fmla="*/ 1397211 w 1432340"/>
              <a:gd name="connsiteY4" fmla="*/ 548640 h 548640"/>
              <a:gd name="connsiteX5" fmla="*/ 35129 w 1432340"/>
              <a:gd name="connsiteY5" fmla="*/ 548640 h 548640"/>
              <a:gd name="connsiteX6" fmla="*/ 0 w 1432340"/>
              <a:gd name="connsiteY6" fmla="*/ 513511 h 548640"/>
              <a:gd name="connsiteX7" fmla="*/ 0 w 1432340"/>
              <a:gd name="connsiteY7" fmla="*/ 35129 h 548640"/>
              <a:gd name="connsiteX8" fmla="*/ 35129 w 1432340"/>
              <a:gd name="connsiteY8"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340" h="548640">
                <a:moveTo>
                  <a:pt x="35129" y="0"/>
                </a:moveTo>
                <a:lnTo>
                  <a:pt x="1397211" y="0"/>
                </a:lnTo>
                <a:cubicBezTo>
                  <a:pt x="1416612" y="0"/>
                  <a:pt x="1432340" y="15728"/>
                  <a:pt x="1432340" y="35129"/>
                </a:cubicBezTo>
                <a:lnTo>
                  <a:pt x="1432340" y="513511"/>
                </a:lnTo>
                <a:cubicBezTo>
                  <a:pt x="1432340" y="532912"/>
                  <a:pt x="1416612" y="548640"/>
                  <a:pt x="1397211" y="548640"/>
                </a:cubicBezTo>
                <a:lnTo>
                  <a:pt x="35129" y="548640"/>
                </a:lnTo>
                <a:cubicBezTo>
                  <a:pt x="15728" y="548640"/>
                  <a:pt x="0" y="532912"/>
                  <a:pt x="0" y="513511"/>
                </a:cubicBezTo>
                <a:lnTo>
                  <a:pt x="0" y="35129"/>
                </a:lnTo>
                <a:cubicBezTo>
                  <a:pt x="0" y="15728"/>
                  <a:pt x="15728" y="0"/>
                  <a:pt x="35129" y="0"/>
                </a:cubicBezTo>
                <a:close/>
              </a:path>
            </a:pathLst>
          </a:custGeom>
          <a:effectLst>
            <a:outerShdw blurRad="190500" dist="50800" dir="2700000" algn="ctr" rotWithShape="0">
              <a:srgbClr val="000000">
                <a:alpha val="25000"/>
              </a:srgbClr>
            </a:outerShdw>
          </a:effectLst>
        </p:spPr>
      </p:pic>
      <p:pic>
        <p:nvPicPr>
          <p:cNvPr id="22" name="Picture 21">
            <a:extLst>
              <a:ext uri="{FF2B5EF4-FFF2-40B4-BE49-F238E27FC236}">
                <a16:creationId xmlns:a16="http://schemas.microsoft.com/office/drawing/2014/main" id="{993F1063-0170-9D1B-C7C5-F1F021D4646C}"/>
              </a:ext>
              <a:ext uri="{C183D7F6-B498-43B3-948B-1728B52AA6E4}">
                <adec:decorative xmlns:adec="http://schemas.microsoft.com/office/drawing/2017/decorative" val="1"/>
              </a:ext>
            </a:extLst>
          </p:cNvPr>
          <p:cNvPicPr>
            <a:picLocks noChangeAspect="1"/>
          </p:cNvPicPr>
          <p:nvPr/>
        </p:nvPicPr>
        <p:blipFill>
          <a:blip r:embed="rId5"/>
          <a:srcRect l="5604" t="41992" r="5653" b="41224"/>
          <a:stretch/>
        </p:blipFill>
        <p:spPr>
          <a:xfrm>
            <a:off x="4690989" y="3280154"/>
            <a:ext cx="2658832" cy="1028881"/>
          </a:xfrm>
          <a:custGeom>
            <a:avLst/>
            <a:gdLst>
              <a:gd name="connsiteX0" fmla="*/ 35129 w 1432340"/>
              <a:gd name="connsiteY0" fmla="*/ 0 h 548640"/>
              <a:gd name="connsiteX1" fmla="*/ 1397211 w 1432340"/>
              <a:gd name="connsiteY1" fmla="*/ 0 h 548640"/>
              <a:gd name="connsiteX2" fmla="*/ 1432340 w 1432340"/>
              <a:gd name="connsiteY2" fmla="*/ 35129 h 548640"/>
              <a:gd name="connsiteX3" fmla="*/ 1432340 w 1432340"/>
              <a:gd name="connsiteY3" fmla="*/ 513511 h 548640"/>
              <a:gd name="connsiteX4" fmla="*/ 1397211 w 1432340"/>
              <a:gd name="connsiteY4" fmla="*/ 548640 h 548640"/>
              <a:gd name="connsiteX5" fmla="*/ 35129 w 1432340"/>
              <a:gd name="connsiteY5" fmla="*/ 548640 h 548640"/>
              <a:gd name="connsiteX6" fmla="*/ 0 w 1432340"/>
              <a:gd name="connsiteY6" fmla="*/ 513511 h 548640"/>
              <a:gd name="connsiteX7" fmla="*/ 0 w 1432340"/>
              <a:gd name="connsiteY7" fmla="*/ 35129 h 548640"/>
              <a:gd name="connsiteX8" fmla="*/ 35129 w 1432340"/>
              <a:gd name="connsiteY8"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340" h="548640">
                <a:moveTo>
                  <a:pt x="35129" y="0"/>
                </a:moveTo>
                <a:lnTo>
                  <a:pt x="1397211" y="0"/>
                </a:lnTo>
                <a:cubicBezTo>
                  <a:pt x="1416612" y="0"/>
                  <a:pt x="1432340" y="15728"/>
                  <a:pt x="1432340" y="35129"/>
                </a:cubicBezTo>
                <a:lnTo>
                  <a:pt x="1432340" y="513511"/>
                </a:lnTo>
                <a:cubicBezTo>
                  <a:pt x="1432340" y="532912"/>
                  <a:pt x="1416612" y="548640"/>
                  <a:pt x="1397211" y="548640"/>
                </a:cubicBezTo>
                <a:lnTo>
                  <a:pt x="35129" y="548640"/>
                </a:lnTo>
                <a:cubicBezTo>
                  <a:pt x="15728" y="548640"/>
                  <a:pt x="0" y="532912"/>
                  <a:pt x="0" y="513511"/>
                </a:cubicBezTo>
                <a:lnTo>
                  <a:pt x="0" y="35129"/>
                </a:lnTo>
                <a:cubicBezTo>
                  <a:pt x="0" y="15728"/>
                  <a:pt x="15728" y="0"/>
                  <a:pt x="35129" y="0"/>
                </a:cubicBezTo>
                <a:close/>
              </a:path>
            </a:pathLst>
          </a:custGeom>
          <a:effectLst>
            <a:outerShdw blurRad="190500" dist="50800" dir="2700000" algn="ctr" rotWithShape="0">
              <a:srgbClr val="000000">
                <a:alpha val="25000"/>
              </a:srgbClr>
            </a:outerShdw>
          </a:effectLst>
        </p:spPr>
      </p:pic>
    </p:spTree>
    <p:extLst>
      <p:ext uri="{BB962C8B-B14F-4D97-AF65-F5344CB8AC3E}">
        <p14:creationId xmlns:p14="http://schemas.microsoft.com/office/powerpoint/2010/main" val="48905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3.125E-6 -3.33333E-6 L -3.125E-6 0.04352 " pathEditMode="relative" rAng="0" ptsTypes="AA">
                                      <p:cBhvr>
                                        <p:cTn id="9" dur="500" spd="-100000" fill="hold"/>
                                        <p:tgtEl>
                                          <p:spTgt spid="3"/>
                                        </p:tgtEl>
                                        <p:attrNameLst>
                                          <p:attrName>ppt_x</p:attrName>
                                          <p:attrName>ppt_y</p:attrName>
                                        </p:attrNameLst>
                                      </p:cBhvr>
                                      <p:rCtr x="0" y="2176"/>
                                    </p:animMotion>
                                  </p:childTnLst>
                                </p:cTn>
                              </p:par>
                              <p:par>
                                <p:cTn id="10" presetID="10"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6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42" presetClass="path" presetSubtype="0" accel="100000" autoRev="1" fill="hold" nodeType="withEffect">
                                  <p:stCondLst>
                                    <p:cond delay="0"/>
                                  </p:stCondLst>
                                  <p:childTnLst>
                                    <p:animMotion origin="layout" path="M -3.125E-6 -7.40741E-7 L -0.04062 -7.40741E-7 " pathEditMode="relative" rAng="0" ptsTypes="AA">
                                      <p:cBhvr>
                                        <p:cTn id="17" dur="600" fill="hold"/>
                                        <p:tgtEl>
                                          <p:spTgt spid="19"/>
                                        </p:tgtEl>
                                        <p:attrNameLst>
                                          <p:attrName>ppt_x</p:attrName>
                                          <p:attrName>ppt_y</p:attrName>
                                        </p:attrNameLst>
                                      </p:cBhvr>
                                      <p:rCtr x="-2031" y="0"/>
                                    </p:animMotion>
                                  </p:childTnLst>
                                </p:cTn>
                              </p:par>
                              <p:par>
                                <p:cTn id="18" presetID="6" presetClass="emph" presetSubtype="0" accel="100000" autoRev="1" fill="hold" nodeType="withEffect">
                                  <p:stCondLst>
                                    <p:cond delay="0"/>
                                  </p:stCondLst>
                                  <p:childTnLst>
                                    <p:animScale>
                                      <p:cBhvr>
                                        <p:cTn id="19" dur="600" fill="hold"/>
                                        <p:tgtEl>
                                          <p:spTgt spid="19"/>
                                        </p:tgtEl>
                                      </p:cBhvr>
                                      <p:by x="40000" y="40000"/>
                                    </p:animScale>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42" presetClass="path" presetSubtype="0" decel="100000" fill="hold" grpId="1" nodeType="withEffect">
                                  <p:stCondLst>
                                    <p:cond delay="0"/>
                                  </p:stCondLst>
                                  <p:childTnLst>
                                    <p:animMotion origin="layout" path="M -4.58333E-6 1.11111E-6 L -4.58333E-6 0.04352 " pathEditMode="relative" rAng="0" ptsTypes="AA">
                                      <p:cBhvr>
                                        <p:cTn id="25" dur="500" spd="-100000" fill="hold"/>
                                        <p:tgtEl>
                                          <p:spTgt spid="5"/>
                                        </p:tgtEl>
                                        <p:attrNameLst>
                                          <p:attrName>ppt_x</p:attrName>
                                          <p:attrName>ppt_y</p:attrName>
                                        </p:attrNameLst>
                                      </p:cBhvr>
                                      <p:rCtr x="0" y="2176"/>
                                    </p:animMotion>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6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42" presetClass="path" presetSubtype="0" accel="100000" autoRev="1" fill="hold" nodeType="withEffect">
                                  <p:stCondLst>
                                    <p:cond delay="0"/>
                                  </p:stCondLst>
                                  <p:childTnLst>
                                    <p:animMotion origin="layout" path="M 2.29167E-6 -3.7037E-7 L -0.04063 -3.7037E-7 " pathEditMode="relative" rAng="0" ptsTypes="AA">
                                      <p:cBhvr>
                                        <p:cTn id="33" dur="600" fill="hold"/>
                                        <p:tgtEl>
                                          <p:spTgt spid="21"/>
                                        </p:tgtEl>
                                        <p:attrNameLst>
                                          <p:attrName>ppt_x</p:attrName>
                                          <p:attrName>ppt_y</p:attrName>
                                        </p:attrNameLst>
                                      </p:cBhvr>
                                      <p:rCtr x="-2031" y="0"/>
                                    </p:animMotion>
                                  </p:childTnLst>
                                </p:cTn>
                              </p:par>
                              <p:par>
                                <p:cTn id="34" presetID="6" presetClass="emph" presetSubtype="0" accel="100000" autoRev="1" fill="hold" nodeType="withEffect">
                                  <p:stCondLst>
                                    <p:cond delay="0"/>
                                  </p:stCondLst>
                                  <p:childTnLst>
                                    <p:animScale>
                                      <p:cBhvr>
                                        <p:cTn id="35" dur="600" fill="hold"/>
                                        <p:tgtEl>
                                          <p:spTgt spid="21"/>
                                        </p:tgtEl>
                                      </p:cBhvr>
                                      <p:by x="40000" y="40000"/>
                                    </p:animScale>
                                  </p:childTnLst>
                                </p:cTn>
                              </p:par>
                            </p:childTnLst>
                          </p:cTn>
                        </p:par>
                        <p:par>
                          <p:cTn id="36" fill="hold">
                            <p:stCondLst>
                              <p:cond delay="2950"/>
                            </p:stCondLst>
                            <p:childTnLst>
                              <p:par>
                                <p:cTn id="37" presetID="10" presetClass="entr" presetSubtype="0" fill="hold" grpId="0" nodeType="afterEffect">
                                  <p:stCondLst>
                                    <p:cond delay="5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42" presetClass="path" presetSubtype="0" decel="100000" fill="hold" grpId="1" nodeType="withEffect">
                                  <p:stCondLst>
                                    <p:cond delay="500"/>
                                  </p:stCondLst>
                                  <p:childTnLst>
                                    <p:animMotion origin="layout" path="M 5.55112E-17 -4.44444E-6 L 5.55112E-17 0.04352 " pathEditMode="relative" rAng="0" ptsTypes="AA">
                                      <p:cBhvr>
                                        <p:cTn id="41" dur="500" spd="-100000" fill="hold"/>
                                        <p:tgtEl>
                                          <p:spTgt spid="10"/>
                                        </p:tgtEl>
                                        <p:attrNameLst>
                                          <p:attrName>ppt_x</p:attrName>
                                          <p:attrName>ppt_y</p:attrName>
                                        </p:attrNameLst>
                                      </p:cBhvr>
                                      <p:rCtr x="0" y="2176"/>
                                    </p:animMotion>
                                  </p:childTnLst>
                                </p:cTn>
                              </p:par>
                              <p:par>
                                <p:cTn id="42" presetID="10" presetClass="entr" presetSubtype="0" fill="hold" nodeType="withEffect">
                                  <p:stCondLst>
                                    <p:cond delay="5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nodeType="withEffect">
                                  <p:stCondLst>
                                    <p:cond delay="11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accel="100000" autoRev="1" fill="hold" nodeType="withEffect">
                                  <p:stCondLst>
                                    <p:cond delay="500"/>
                                  </p:stCondLst>
                                  <p:childTnLst>
                                    <p:animMotion origin="layout" path="M 5.55112E-17 -7.40741E-7 L -0.04062 -7.40741E-7 " pathEditMode="relative" rAng="0" ptsTypes="AA">
                                      <p:cBhvr>
                                        <p:cTn id="49" dur="600" fill="hold"/>
                                        <p:tgtEl>
                                          <p:spTgt spid="22"/>
                                        </p:tgtEl>
                                        <p:attrNameLst>
                                          <p:attrName>ppt_x</p:attrName>
                                          <p:attrName>ppt_y</p:attrName>
                                        </p:attrNameLst>
                                      </p:cBhvr>
                                      <p:rCtr x="-2031" y="0"/>
                                    </p:animMotion>
                                  </p:childTnLst>
                                </p:cTn>
                              </p:par>
                              <p:par>
                                <p:cTn id="50" presetID="6" presetClass="emph" presetSubtype="0" accel="100000" autoRev="1" fill="hold" nodeType="withEffect">
                                  <p:stCondLst>
                                    <p:cond delay="500"/>
                                  </p:stCondLst>
                                  <p:childTnLst>
                                    <p:animScale>
                                      <p:cBhvr>
                                        <p:cTn id="51" dur="600" fill="hold"/>
                                        <p:tgtEl>
                                          <p:spTgt spid="22"/>
                                        </p:tgtEl>
                                      </p:cBhvr>
                                      <p:by x="40000" y="40000"/>
                                    </p:animScale>
                                  </p:childTnLst>
                                </p:cTn>
                              </p:par>
                              <p:par>
                                <p:cTn id="52" presetID="10" presetClass="entr" presetSubtype="0" fill="hold" grpId="0" nodeType="withEffect">
                                  <p:stCondLst>
                                    <p:cond delay="200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par>
                                <p:cTn id="55" presetID="10" presetClass="entr" presetSubtype="0" fill="hold" grpId="0" nodeType="withEffect">
                                  <p:stCondLst>
                                    <p:cond delay="20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grpId="0" nodeType="withEffect">
                                  <p:stCondLst>
                                    <p:cond delay="200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5" grpId="0"/>
      <p:bldP spid="5" grpId="1"/>
      <p:bldP spid="7" grpId="0"/>
      <p:bldP spid="10" grpId="0"/>
      <p:bldP spid="10" grpId="1"/>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33550-DB7B-72C5-C370-314EFB20FCA7}"/>
              </a:ext>
            </a:extLst>
          </p:cNvPr>
          <p:cNvSpPr>
            <a:spLocks noGrp="1"/>
          </p:cNvSpPr>
          <p:nvPr>
            <p:ph type="title"/>
          </p:nvPr>
        </p:nvSpPr>
        <p:spPr>
          <a:xfrm>
            <a:off x="590868"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Entra Verified ID scenarios for Proof of Concept (POC)</a:t>
            </a:r>
          </a:p>
        </p:txBody>
      </p:sp>
      <p:graphicFrame>
        <p:nvGraphicFramePr>
          <p:cNvPr id="7" name="Text Placeholder 2">
            <a:extLst>
              <a:ext uri="{FF2B5EF4-FFF2-40B4-BE49-F238E27FC236}">
                <a16:creationId xmlns:a16="http://schemas.microsoft.com/office/drawing/2014/main" id="{EA12D537-8418-57D3-3171-05DF61D26930}"/>
              </a:ext>
            </a:extLst>
          </p:cNvPr>
          <p:cNvGraphicFramePr/>
          <p:nvPr>
            <p:extLst>
              <p:ext uri="{D42A27DB-BD31-4B8C-83A1-F6EECF244321}">
                <p14:modId xmlns:p14="http://schemas.microsoft.com/office/powerpoint/2010/main" val="3439982323"/>
              </p:ext>
            </p:extLst>
          </p:nvPr>
        </p:nvGraphicFramePr>
        <p:xfrm>
          <a:off x="2096607" y="1379328"/>
          <a:ext cx="7998785"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hlinkClick r:id="rId8"/>
            <a:extLst>
              <a:ext uri="{FF2B5EF4-FFF2-40B4-BE49-F238E27FC236}">
                <a16:creationId xmlns:a16="http://schemas.microsoft.com/office/drawing/2014/main" id="{775E229C-9321-0074-3E5B-39F1F66E0D65}"/>
              </a:ext>
              <a:ext uri="{C183D7F6-B498-43B3-948B-1728B52AA6E4}">
                <adec:decorative xmlns:adec="http://schemas.microsoft.com/office/drawing/2017/decorative" val="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709" b="89968" l="4506" r="94056">
                        <a14:foregroundMark x1="41802" y1="46926" x2="41802" y2="46926"/>
                        <a14:foregroundMark x1="49281" y1="41424" x2="49281" y2="41424"/>
                        <a14:foregroundMark x1="69032" y1="53398" x2="69032" y2="53398"/>
                        <a14:foregroundMark x1="84372" y1="41424" x2="84372" y2="41424"/>
                        <a14:foregroundMark x1="94151" y1="60518" x2="94151" y2="60518"/>
                        <a14:foregroundMark x1="16395" y1="53398" x2="16395" y2="53398"/>
                        <a14:foregroundMark x1="23682" y1="43366" x2="23682" y2="43366"/>
                        <a14:foregroundMark x1="24449" y1="25890" x2="24449" y2="25890"/>
                        <a14:foregroundMark x1="4506" y1="27832" x2="4506" y2="27832"/>
                      </a14:backgroundRemoval>
                    </a14:imgEffect>
                  </a14:imgLayer>
                </a14:imgProps>
              </a:ext>
              <a:ext uri="{28A0092B-C50C-407E-A947-70E740481C1C}">
                <a14:useLocalDpi xmlns:a14="http://schemas.microsoft.com/office/drawing/2010/main" val="0"/>
              </a:ext>
            </a:extLst>
          </a:blip>
          <a:stretch>
            <a:fillRect/>
          </a:stretch>
        </p:blipFill>
        <p:spPr>
          <a:xfrm>
            <a:off x="8876194" y="5698000"/>
            <a:ext cx="1219198" cy="361200"/>
          </a:xfrm>
          <a:prstGeom prst="rect">
            <a:avLst/>
          </a:prstGeom>
        </p:spPr>
      </p:pic>
      <p:pic>
        <p:nvPicPr>
          <p:cNvPr id="5" name="Picture 4">
            <a:hlinkClick r:id="rId11"/>
            <a:extLst>
              <a:ext uri="{FF2B5EF4-FFF2-40B4-BE49-F238E27FC236}">
                <a16:creationId xmlns:a16="http://schemas.microsoft.com/office/drawing/2014/main" id="{65F8B1B6-69A5-273D-93BB-F56669BCDB47}"/>
              </a:ext>
            </a:extLst>
          </p:cNvPr>
          <p:cNvPicPr>
            <a:picLocks noChangeAspect="1"/>
          </p:cNvPicPr>
          <p:nvPr/>
        </p:nvPicPr>
        <p:blipFill>
          <a:blip r:embed="rId12"/>
          <a:stretch>
            <a:fillRect/>
          </a:stretch>
        </p:blipFill>
        <p:spPr>
          <a:xfrm>
            <a:off x="8728056" y="4448322"/>
            <a:ext cx="1367336" cy="502129"/>
          </a:xfrm>
          <a:prstGeom prst="rect">
            <a:avLst/>
          </a:prstGeom>
        </p:spPr>
      </p:pic>
      <p:sp>
        <p:nvSpPr>
          <p:cNvPr id="8" name="TextBox 7">
            <a:extLst>
              <a:ext uri="{FF2B5EF4-FFF2-40B4-BE49-F238E27FC236}">
                <a16:creationId xmlns:a16="http://schemas.microsoft.com/office/drawing/2014/main" id="{1697C54A-D56B-7065-C27A-16CB09B5263C}"/>
              </a:ext>
            </a:extLst>
          </p:cNvPr>
          <p:cNvSpPr txBox="1"/>
          <p:nvPr/>
        </p:nvSpPr>
        <p:spPr>
          <a:xfrm>
            <a:off x="4886200" y="2446726"/>
            <a:ext cx="6498336" cy="369332"/>
          </a:xfrm>
          <a:prstGeom prst="rect">
            <a:avLst/>
          </a:prstGeom>
          <a:noFill/>
        </p:spPr>
        <p:txBody>
          <a:bodyPr wrap="square">
            <a:spAutoFit/>
          </a:bodyPr>
          <a:lstStyle/>
          <a:p>
            <a:r>
              <a:rPr lang="en-GB" dirty="0">
                <a:hlinkClick r:id="rId13">
                  <a:extLst>
                    <a:ext uri="{A12FA001-AC4F-418D-AE19-62706E023703}">
                      <ahyp:hlinkClr xmlns:ahyp="http://schemas.microsoft.com/office/drawing/2018/hyperlinkcolor" val="tx"/>
                    </a:ext>
                  </a:extLst>
                </a:hlinkClick>
              </a:rPr>
              <a:t>On-premises access to RDP Session(Private access)</a:t>
            </a:r>
            <a:r>
              <a:rPr lang="en-GB" dirty="0"/>
              <a:t> </a:t>
            </a:r>
          </a:p>
        </p:txBody>
      </p:sp>
      <p:sp>
        <p:nvSpPr>
          <p:cNvPr id="10" name="TextBox 9">
            <a:extLst>
              <a:ext uri="{FF2B5EF4-FFF2-40B4-BE49-F238E27FC236}">
                <a16:creationId xmlns:a16="http://schemas.microsoft.com/office/drawing/2014/main" id="{E7255C73-69F4-4F4C-8675-4F4BBEF06DF5}"/>
              </a:ext>
            </a:extLst>
          </p:cNvPr>
          <p:cNvSpPr txBox="1"/>
          <p:nvPr/>
        </p:nvSpPr>
        <p:spPr>
          <a:xfrm>
            <a:off x="5179135" y="1852920"/>
            <a:ext cx="6858000" cy="646331"/>
          </a:xfrm>
          <a:prstGeom prst="rect">
            <a:avLst/>
          </a:prstGeom>
          <a:noFill/>
        </p:spPr>
        <p:txBody>
          <a:bodyPr wrap="square">
            <a:spAutoFit/>
          </a:bodyPr>
          <a:lstStyle/>
          <a:p>
            <a:br>
              <a:rPr lang="en-GB" b="0" i="0" dirty="0">
                <a:solidFill>
                  <a:srgbClr val="000000"/>
                </a:solidFill>
                <a:effectLst/>
                <a:latin typeface="Arial" panose="020B0604020202020204" pitchFamily="34" charset="0"/>
              </a:rPr>
            </a:br>
            <a:r>
              <a:rPr lang="en-GB" dirty="0">
                <a:hlinkClick r:id="rId14">
                  <a:extLst>
                    <a:ext uri="{A12FA001-AC4F-418D-AE19-62706E023703}">
                      <ahyp:hlinkClr xmlns:ahyp="http://schemas.microsoft.com/office/drawing/2018/hyperlinkcolor" val="tx"/>
                    </a:ext>
                  </a:extLst>
                </a:hlinkClick>
              </a:rPr>
              <a:t>Streamline Employee onboarding </a:t>
            </a:r>
            <a:r>
              <a:rPr lang="en-GB" dirty="0"/>
              <a:t>(clickthrough)</a:t>
            </a:r>
            <a:r>
              <a:rPr lang="en-GB" dirty="0">
                <a:solidFill>
                  <a:srgbClr val="333333"/>
                </a:solidFill>
                <a:latin typeface="Source Sans Pro" panose="020B0503030403020204" pitchFamily="34" charset="0"/>
                <a:hlinkClick r:id="rId14">
                  <a:extLst>
                    <a:ext uri="{A12FA001-AC4F-418D-AE19-62706E023703}">
                      <ahyp:hlinkClr xmlns:ahyp="http://schemas.microsoft.com/office/drawing/2018/hyperlinkcolor" val="tx"/>
                    </a:ext>
                  </a:extLst>
                </a:hlinkClick>
              </a:rPr>
              <a:t> </a:t>
            </a:r>
            <a:endParaRPr lang="en-GB" dirty="0">
              <a:solidFill>
                <a:srgbClr val="333333"/>
              </a:solidFill>
              <a:latin typeface="Source Sans Pro" panose="020B0503030403020204" pitchFamily="34" charset="0"/>
            </a:endParaRPr>
          </a:p>
        </p:txBody>
      </p:sp>
      <p:sp>
        <p:nvSpPr>
          <p:cNvPr id="12" name="TextBox 11">
            <a:extLst>
              <a:ext uri="{FF2B5EF4-FFF2-40B4-BE49-F238E27FC236}">
                <a16:creationId xmlns:a16="http://schemas.microsoft.com/office/drawing/2014/main" id="{6A571353-0793-20FC-2AFF-63E2BFD3FB93}"/>
              </a:ext>
            </a:extLst>
          </p:cNvPr>
          <p:cNvSpPr txBox="1"/>
          <p:nvPr/>
        </p:nvSpPr>
        <p:spPr>
          <a:xfrm>
            <a:off x="5631288" y="3350036"/>
            <a:ext cx="6809232" cy="369332"/>
          </a:xfrm>
          <a:prstGeom prst="rect">
            <a:avLst/>
          </a:prstGeom>
          <a:noFill/>
        </p:spPr>
        <p:txBody>
          <a:bodyPr wrap="square">
            <a:spAutoFit/>
          </a:bodyPr>
          <a:lstStyle/>
          <a:p>
            <a:r>
              <a:rPr lang="en-GB" dirty="0">
                <a:hlinkClick r:id="rId15"/>
              </a:rPr>
              <a:t>Enhanced guest user lifecycle</a:t>
            </a:r>
            <a:r>
              <a:rPr lang="en-GB" dirty="0"/>
              <a:t> (clickthrough) </a:t>
            </a:r>
          </a:p>
        </p:txBody>
      </p:sp>
    </p:spTree>
    <p:extLst>
      <p:ext uri="{BB962C8B-B14F-4D97-AF65-F5344CB8AC3E}">
        <p14:creationId xmlns:p14="http://schemas.microsoft.com/office/powerpoint/2010/main" val="2914247212"/>
      </p:ext>
    </p:extLst>
  </p:cSld>
  <p:clrMapOvr>
    <a:overrideClrMapping bg1="lt1" tx1="dk1" bg2="lt2" tx2="dk2" accent1="accent1" accent2="accent2" accent3="accent3" accent4="accent4" accent5="accent5" accent6="accent6" hlink="hlink" folHlink="folHlink"/>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280FA-386D-4779-CFB8-DF62B8481A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2A944B-E5EB-82BF-9702-FF781CB54831}"/>
              </a:ext>
            </a:extLst>
          </p:cNvPr>
          <p:cNvSpPr>
            <a:spLocks noGrp="1"/>
          </p:cNvSpPr>
          <p:nvPr>
            <p:ph type="title"/>
          </p:nvPr>
        </p:nvSpPr>
        <p:spPr>
          <a:xfrm>
            <a:off x="427980" y="330893"/>
            <a:ext cx="11336039" cy="744014"/>
          </a:xfrm>
        </p:spPr>
        <p:txBody>
          <a:bodyPr vert="horz" wrap="square" lIns="91440" tIns="45720" rIns="91440" bIns="45720" rtlCol="0" anchor="t">
            <a:normAutofit/>
          </a:bodyPr>
          <a:lstStyle/>
          <a:p>
            <a:r>
              <a:rPr lang="en-US" sz="3200" b="1" dirty="0">
                <a:solidFill>
                  <a:schemeClr val="tx1"/>
                </a:solidFill>
                <a:cs typeface="Segoe UI"/>
              </a:rPr>
              <a:t>How to deliver a POC</a:t>
            </a:r>
          </a:p>
        </p:txBody>
      </p:sp>
      <p:sp>
        <p:nvSpPr>
          <p:cNvPr id="4" name="Content Placeholder 3">
            <a:extLst>
              <a:ext uri="{FF2B5EF4-FFF2-40B4-BE49-F238E27FC236}">
                <a16:creationId xmlns:a16="http://schemas.microsoft.com/office/drawing/2014/main" id="{5F70E6F0-0B7D-282E-33D6-24F5784FA3E3}"/>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 y="1212858"/>
            <a:ext cx="6682232" cy="5078214"/>
          </a:xfrm>
        </p:spPr>
        <p:txBody>
          <a:bodyPr>
            <a:noAutofit/>
          </a:bodyPr>
          <a:lstStyle/>
          <a:p>
            <a:pPr marL="0" indent="0">
              <a:spcBef>
                <a:spcPts val="2500"/>
              </a:spcBef>
              <a:buNone/>
            </a:pPr>
            <a:r>
              <a:rPr lang="en-GB" sz="1600" b="1" dirty="0"/>
              <a:t>Ensure customer has the baseline understanding</a:t>
            </a:r>
          </a:p>
          <a:p>
            <a:pPr marL="0" lvl="1" indent="0">
              <a:buNone/>
            </a:pPr>
            <a:r>
              <a:rPr lang="en-GB" sz="1600" dirty="0"/>
              <a:t>Deliver the L100 deck to explain what Entra Verified ID is and its capabilities?</a:t>
            </a:r>
          </a:p>
          <a:p>
            <a:pPr marL="0" indent="0">
              <a:spcBef>
                <a:spcPts val="2500"/>
              </a:spcBef>
              <a:buNone/>
            </a:pPr>
            <a:r>
              <a:rPr lang="en-GB" sz="1600" b="1" dirty="0"/>
              <a:t>Discuss the possible scenarios, understand their ask and pick “1” from the POC scenario list</a:t>
            </a:r>
          </a:p>
          <a:p>
            <a:pPr marL="0" lvl="1" indent="0">
              <a:buNone/>
            </a:pPr>
            <a:r>
              <a:rPr lang="en-GB" sz="1600" dirty="0"/>
              <a:t>Customers will have varied asks and expectations, POC is about showcasing the value so pick the scenario that closely aligns to their ask to show product capability</a:t>
            </a:r>
          </a:p>
          <a:p>
            <a:pPr marL="0" lvl="1" indent="0">
              <a:buNone/>
            </a:pPr>
            <a:endParaRPr lang="en-GB" sz="1600" dirty="0"/>
          </a:p>
          <a:p>
            <a:pPr marL="0" lvl="1" indent="0">
              <a:buNone/>
            </a:pPr>
            <a:r>
              <a:rPr lang="en-GB" sz="1600" b="1" dirty="0"/>
              <a:t>Storyboard</a:t>
            </a:r>
          </a:p>
          <a:p>
            <a:pPr marL="0" lvl="1" indent="0">
              <a:buNone/>
            </a:pPr>
            <a:r>
              <a:rPr lang="en-GB" sz="1600" dirty="0"/>
              <a:t>Engaging stakeholder from the start is important so work with them to define the storyboard. Refer </a:t>
            </a:r>
            <a:r>
              <a:rPr lang="en-GB" sz="1600" dirty="0">
                <a:hlinkClick r:id="rId4" action="ppaction://hlinksldjump"/>
              </a:rPr>
              <a:t>example storyboard </a:t>
            </a:r>
            <a:r>
              <a:rPr lang="en-GB" sz="1600" dirty="0"/>
              <a:t>for inspiration. </a:t>
            </a:r>
          </a:p>
          <a:p>
            <a:pPr marL="0" lvl="1" indent="0">
              <a:buNone/>
            </a:pPr>
            <a:endParaRPr lang="en-GB" sz="1600" dirty="0"/>
          </a:p>
          <a:p>
            <a:pPr marL="0" lvl="1" indent="0">
              <a:buNone/>
            </a:pPr>
            <a:r>
              <a:rPr lang="en-GB" sz="1600" b="1" dirty="0"/>
              <a:t>Define “Success Criteria”</a:t>
            </a:r>
          </a:p>
          <a:p>
            <a:pPr marL="0" lvl="1" indent="0">
              <a:buNone/>
            </a:pPr>
            <a:r>
              <a:rPr lang="en-GB" sz="1600" dirty="0"/>
              <a:t>Once the scenario has been picked, agree with the customer to define the conditions of satisfaction. Refer </a:t>
            </a:r>
            <a:r>
              <a:rPr lang="en-GB" sz="1600" dirty="0">
                <a:hlinkClick r:id="rId5" action="ppaction://hlinksldjump"/>
              </a:rPr>
              <a:t>appendix</a:t>
            </a:r>
            <a:r>
              <a:rPr lang="en-GB" sz="1600" dirty="0"/>
              <a:t> slide.</a:t>
            </a:r>
          </a:p>
          <a:p>
            <a:pPr marL="0" lvl="1" indent="0">
              <a:buNone/>
            </a:pPr>
            <a:endParaRPr lang="en-GB" sz="1600" dirty="0"/>
          </a:p>
          <a:p>
            <a:pPr marL="0" lvl="1" indent="0">
              <a:buNone/>
            </a:pPr>
            <a:r>
              <a:rPr lang="en-GB" sz="1600" b="1" dirty="0"/>
              <a:t>Alignment for next steps</a:t>
            </a:r>
          </a:p>
          <a:p>
            <a:pPr marL="0" lvl="1" indent="0">
              <a:buNone/>
            </a:pPr>
            <a:r>
              <a:rPr lang="en-GB" sz="1600" dirty="0"/>
              <a:t>Discuss a high-level next step post the PoC at the start and then detail the next steps as the POC is about to close. </a:t>
            </a:r>
          </a:p>
          <a:p>
            <a:pPr marL="0" lvl="1" indent="0">
              <a:buNone/>
            </a:pPr>
            <a:r>
              <a:rPr lang="en-GB" sz="1600" dirty="0"/>
              <a:t>Customer could use their team or work with one of Services Partners to take the scenario to production </a:t>
            </a:r>
            <a:r>
              <a:rPr lang="en-GB" sz="1600" dirty="0">
                <a:hlinkClick r:id="rId6"/>
              </a:rPr>
              <a:t>https://aka.ms/verifiedidservicespartners</a:t>
            </a:r>
            <a:r>
              <a:rPr lang="en-GB" sz="1600" dirty="0"/>
              <a:t>  </a:t>
            </a:r>
          </a:p>
        </p:txBody>
      </p:sp>
      <p:pic>
        <p:nvPicPr>
          <p:cNvPr id="5" name="Content Placeholder 4" descr="Two people shaking hands">
            <a:extLst>
              <a:ext uri="{FF2B5EF4-FFF2-40B4-BE49-F238E27FC236}">
                <a16:creationId xmlns:a16="http://schemas.microsoft.com/office/drawing/2014/main" id="{5896744B-F4BC-81C9-DE9C-398C935A7960}"/>
              </a:ext>
            </a:extLst>
          </p:cNvPr>
          <p:cNvPicPr>
            <a:picLocks noGrp="1" noChangeAspect="1"/>
          </p:cNvPicPr>
          <p:nvPr>
            <p:ph sz="quarter" idx="13"/>
          </p:nvPr>
        </p:nvPicPr>
        <p:blipFill>
          <a:blip r:embed="rId7">
            <a:extLst>
              <a:ext uri="{28A0092B-C50C-407E-A947-70E740481C1C}">
                <a14:useLocalDpi xmlns:a14="http://schemas.microsoft.com/office/drawing/2010/main" val="0"/>
              </a:ext>
            </a:extLst>
          </a:blip>
          <a:srcRect l="28193" r="2" b="2"/>
          <a:stretch/>
        </p:blipFill>
        <p:spPr>
          <a:xfrm>
            <a:off x="7363968" y="1214501"/>
            <a:ext cx="4670552" cy="4832295"/>
          </a:xfrm>
          <a:noFill/>
        </p:spPr>
      </p:pic>
    </p:spTree>
    <p:extLst>
      <p:ext uri="{BB962C8B-B14F-4D97-AF65-F5344CB8AC3E}">
        <p14:creationId xmlns:p14="http://schemas.microsoft.com/office/powerpoint/2010/main" val="737217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
                                            <p:txEl>
                                              <p:pRg st="12" end="12"/>
                                            </p:txEl>
                                          </p:spTgt>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7B723-0EB7-4C87-85F9-285CC3C1256B}"/>
              </a:ext>
            </a:extLst>
          </p:cNvPr>
          <p:cNvSpPr>
            <a:spLocks noGrp="1"/>
          </p:cNvSpPr>
          <p:nvPr>
            <p:ph type="title" idx="4294967295"/>
          </p:nvPr>
        </p:nvSpPr>
        <p:spPr>
          <a:xfrm>
            <a:off x="304800" y="125608"/>
            <a:ext cx="10588625" cy="541338"/>
          </a:xfrm>
        </p:spPr>
        <p:txBody>
          <a:bodyPr>
            <a:noAutofit/>
          </a:bodyPr>
          <a:lstStyle/>
          <a:p>
            <a:r>
              <a:rPr lang="en-US" sz="3200" b="1" dirty="0">
                <a:solidFill>
                  <a:schemeClr val="tx1"/>
                </a:solidFill>
                <a:cs typeface="Segoe UI"/>
              </a:rPr>
              <a:t>Microsoft Entra Verified ID workshop and PoC engagement </a:t>
            </a:r>
            <a:endParaRPr lang="en-US" sz="2400" dirty="0">
              <a:solidFill>
                <a:schemeClr val="tx1"/>
              </a:solidFill>
              <a:cs typeface="Segoe UI"/>
            </a:endParaRPr>
          </a:p>
        </p:txBody>
      </p:sp>
      <p:sp>
        <p:nvSpPr>
          <p:cNvPr id="119" name="TextBox 118">
            <a:extLst>
              <a:ext uri="{FF2B5EF4-FFF2-40B4-BE49-F238E27FC236}">
                <a16:creationId xmlns:a16="http://schemas.microsoft.com/office/drawing/2014/main" id="{BC6F9815-A973-4CA7-ABF1-B069F9DAA51E}"/>
              </a:ext>
            </a:extLst>
          </p:cNvPr>
          <p:cNvSpPr txBox="1"/>
          <p:nvPr/>
        </p:nvSpPr>
        <p:spPr>
          <a:xfrm>
            <a:off x="301663" y="2963747"/>
            <a:ext cx="2317536" cy="3116238"/>
          </a:xfrm>
          <a:prstGeom prst="rect">
            <a:avLst/>
          </a:prstGeom>
          <a:noFill/>
          <a:ln>
            <a:noFill/>
          </a:ln>
        </p:spPr>
        <p:txBody>
          <a:bodyPr wrap="square" lIns="0" tIns="0" rIns="0" bIns="0" rtlCol="0">
            <a:spAutoFit/>
          </a:bodyPr>
          <a:lstStyle/>
          <a:p>
            <a:pPr defTabSz="914145">
              <a:defRPr/>
            </a:pPr>
            <a:r>
              <a:rPr lang="en-US" sz="1100" b="1">
                <a:cs typeface="Segoe UI" panose="020B0502040204020203" pitchFamily="34" charset="0"/>
              </a:rPr>
              <a:t>0.5 hour</a:t>
            </a:r>
          </a:p>
          <a:p>
            <a:pPr defTabSz="914145">
              <a:defRPr/>
            </a:pPr>
            <a:endParaRPr lang="en-US" sz="1100" b="1">
              <a:cs typeface="Segoe UI Semibold" panose="020B0702040204020203" pitchFamily="34" charset="0"/>
            </a:endParaRPr>
          </a:p>
          <a:p>
            <a:pPr marL="171402" indent="-171402" defTabSz="914145">
              <a:spcAft>
                <a:spcPts val="600"/>
              </a:spcAft>
              <a:buFont typeface="Arial" panose="020B0604020202020204" pitchFamily="34" charset="0"/>
              <a:buChar char="•"/>
              <a:defRPr/>
            </a:pPr>
            <a:r>
              <a:rPr lang="en-US" sz="1100">
                <a:cs typeface="Segoe UI" panose="020B0502040204020203" pitchFamily="34" charset="0"/>
              </a:rPr>
              <a:t>Introductions</a:t>
            </a:r>
          </a:p>
          <a:p>
            <a:pPr marL="171402" indent="-171402" defTabSz="914145">
              <a:spcAft>
                <a:spcPts val="600"/>
              </a:spcAft>
              <a:buFont typeface="Arial" panose="020B0604020202020204" pitchFamily="34" charset="0"/>
              <a:buChar char="•"/>
              <a:defRPr/>
            </a:pPr>
            <a:r>
              <a:rPr lang="en-US" sz="1100">
                <a:cs typeface="Segoe UI" panose="020B0502040204020203" pitchFamily="34" charset="0"/>
              </a:rPr>
              <a:t>Engagement walk-through</a:t>
            </a:r>
          </a:p>
          <a:p>
            <a:pPr marL="171402" indent="-171402" defTabSz="914145">
              <a:spcAft>
                <a:spcPts val="600"/>
              </a:spcAft>
              <a:buFont typeface="Arial" panose="020B0604020202020204" pitchFamily="34" charset="0"/>
              <a:buChar char="•"/>
              <a:defRPr/>
            </a:pPr>
            <a:r>
              <a:rPr lang="en-US" sz="1100">
                <a:cs typeface="Segoe UI" panose="020B0502040204020203" pitchFamily="34" charset="0"/>
              </a:rPr>
              <a:t>Expectations</a:t>
            </a:r>
          </a:p>
          <a:p>
            <a:pPr marL="171402" indent="-171402" defTabSz="914145">
              <a:spcAft>
                <a:spcPts val="600"/>
              </a:spcAft>
              <a:buFont typeface="Arial" panose="020B0604020202020204" pitchFamily="34" charset="0"/>
              <a:buChar char="•"/>
              <a:defRPr/>
            </a:pPr>
            <a:r>
              <a:rPr lang="en-US" sz="1100">
                <a:cs typeface="Segoe UI" panose="020B0502040204020203" pitchFamily="34" charset="0"/>
              </a:rPr>
              <a:t>What’s next</a:t>
            </a:r>
          </a:p>
          <a:p>
            <a:pPr marL="171450" indent="-171450" defTabSz="914145">
              <a:spcAft>
                <a:spcPts val="600"/>
              </a:spcAft>
              <a:buFont typeface="Arial" panose="020B0604020202020204" pitchFamily="34" charset="0"/>
              <a:buChar char="•"/>
              <a:defRPr/>
            </a:pPr>
            <a:r>
              <a:rPr lang="en-US" sz="1100" b="1">
                <a:cs typeface="Segoe UI Semibold" panose="020B0702040204020203" pitchFamily="34" charset="0"/>
              </a:rPr>
              <a:t>Customer’s agreement?</a:t>
            </a:r>
          </a:p>
          <a:p>
            <a:pPr marL="628650" lvl="1" indent="-171450" defTabSz="914145">
              <a:spcAft>
                <a:spcPts val="600"/>
              </a:spcAft>
              <a:buFont typeface="Arial" panose="020B0604020202020204" pitchFamily="34" charset="0"/>
              <a:buChar char="•"/>
              <a:defRPr/>
            </a:pPr>
            <a:r>
              <a:rPr lang="en-US" sz="1100">
                <a:cs typeface="Segoe UI" panose="020B0502040204020203" pitchFamily="34" charset="0"/>
              </a:rPr>
              <a:t>YES - Pre-engagement preparations like sharing the agenda, identifying the stakeholders</a:t>
            </a:r>
          </a:p>
          <a:p>
            <a:pPr marL="628650" lvl="1" indent="-171450" defTabSz="914145">
              <a:spcAft>
                <a:spcPts val="600"/>
              </a:spcAft>
              <a:buFont typeface="Arial" panose="020B0604020202020204" pitchFamily="34" charset="0"/>
              <a:buChar char="•"/>
              <a:defRPr/>
            </a:pPr>
            <a:r>
              <a:rPr lang="en-US" sz="1100">
                <a:cs typeface="Segoe UI" panose="020B0502040204020203" pitchFamily="34" charset="0"/>
              </a:rPr>
              <a:t>NO -  We need your feedback – WHY?</a:t>
            </a:r>
          </a:p>
          <a:p>
            <a:pPr marL="171402" indent="-171402" defTabSz="914145">
              <a:spcAft>
                <a:spcPts val="294"/>
              </a:spcAft>
              <a:buFont typeface="Arial" panose="020B0604020202020204" pitchFamily="34" charset="0"/>
              <a:buChar char="•"/>
              <a:defRPr/>
            </a:pPr>
            <a:endParaRPr lang="en-US" sz="1100">
              <a:cs typeface="Segoe UI" panose="020B0502040204020203" pitchFamily="34" charset="0"/>
            </a:endParaRPr>
          </a:p>
          <a:p>
            <a:pPr marL="171402" indent="-171402" defTabSz="914145">
              <a:spcAft>
                <a:spcPts val="294"/>
              </a:spcAft>
              <a:buFont typeface="Arial" panose="020B0604020202020204" pitchFamily="34" charset="0"/>
              <a:buChar char="•"/>
              <a:defRPr/>
            </a:pPr>
            <a:endParaRPr lang="en-US" sz="1100">
              <a:cs typeface="Segoe UI" panose="020B0502040204020203" pitchFamily="34" charset="0"/>
            </a:endParaRPr>
          </a:p>
        </p:txBody>
      </p:sp>
      <p:sp>
        <p:nvSpPr>
          <p:cNvPr id="115" name="TextBox 114">
            <a:extLst>
              <a:ext uri="{FF2B5EF4-FFF2-40B4-BE49-F238E27FC236}">
                <a16:creationId xmlns:a16="http://schemas.microsoft.com/office/drawing/2014/main" id="{93FB70B5-A308-41A1-83C5-649EBC14A09C}"/>
              </a:ext>
            </a:extLst>
          </p:cNvPr>
          <p:cNvSpPr txBox="1"/>
          <p:nvPr/>
        </p:nvSpPr>
        <p:spPr>
          <a:xfrm>
            <a:off x="5103396" y="2963747"/>
            <a:ext cx="2021471" cy="1415772"/>
          </a:xfrm>
          <a:prstGeom prst="rect">
            <a:avLst/>
          </a:prstGeom>
          <a:noFill/>
        </p:spPr>
        <p:txBody>
          <a:bodyPr wrap="square" lIns="0" tIns="0" rIns="0" bIns="0" rtlCol="0">
            <a:spAutoFit/>
          </a:bodyPr>
          <a:lstStyle/>
          <a:p>
            <a:pPr defTabSz="914145">
              <a:defRPr/>
            </a:pPr>
            <a:r>
              <a:rPr lang="en-US" sz="1100" b="1" dirty="0">
                <a:cs typeface="Segoe UI" panose="020B0502040204020203" pitchFamily="34" charset="0"/>
              </a:rPr>
              <a:t>1 hour</a:t>
            </a:r>
          </a:p>
          <a:p>
            <a:pPr defTabSz="914145">
              <a:defRPr/>
            </a:pPr>
            <a:endParaRPr lang="en-US" sz="1100" b="1" dirty="0">
              <a:cs typeface="Segoe UI Semibold" panose="020B0702040204020203" pitchFamily="34" charset="0"/>
            </a:endParaRPr>
          </a:p>
          <a:p>
            <a:pPr marL="171450" indent="-171450" defTabSz="914145">
              <a:spcAft>
                <a:spcPts val="600"/>
              </a:spcAft>
              <a:buFont typeface="Arial" panose="020B0604020202020204" pitchFamily="34" charset="0"/>
              <a:buChar char="•"/>
              <a:defRPr/>
            </a:pPr>
            <a:r>
              <a:rPr lang="en-US" sz="1100" dirty="0">
                <a:cs typeface="Segoe UI" panose="020B0502040204020203" pitchFamily="34" charset="0"/>
              </a:rPr>
              <a:t>Pre-requisites review</a:t>
            </a:r>
          </a:p>
          <a:p>
            <a:pPr marL="171450" indent="-171450" defTabSz="914145">
              <a:spcAft>
                <a:spcPts val="600"/>
              </a:spcAft>
              <a:buFont typeface="Arial" panose="020B0604020202020204" pitchFamily="34" charset="0"/>
              <a:buChar char="•"/>
              <a:defRPr/>
            </a:pPr>
            <a:r>
              <a:rPr lang="en-US" sz="1100" dirty="0">
                <a:cs typeface="Segoe UI" panose="020B0502040204020203" pitchFamily="34" charset="0"/>
              </a:rPr>
              <a:t>Quick Config onboarding</a:t>
            </a:r>
          </a:p>
          <a:p>
            <a:pPr marL="171450" indent="-171450" defTabSz="914145">
              <a:spcAft>
                <a:spcPts val="600"/>
              </a:spcAft>
              <a:buFont typeface="Arial" panose="020B0604020202020204" pitchFamily="34" charset="0"/>
              <a:buChar char="•"/>
              <a:defRPr/>
            </a:pPr>
            <a:r>
              <a:rPr lang="en-US" sz="1100" dirty="0">
                <a:cs typeface="Segoe UI" panose="020B0502040204020203" pitchFamily="34" charset="0"/>
              </a:rPr>
              <a:t>Deploying Verifier scenario</a:t>
            </a:r>
          </a:p>
          <a:p>
            <a:pPr marL="171450" indent="-171450" defTabSz="914145">
              <a:spcAft>
                <a:spcPts val="600"/>
              </a:spcAft>
              <a:buFont typeface="Arial" panose="020B0604020202020204" pitchFamily="34" charset="0"/>
              <a:buChar char="•"/>
              <a:defRPr/>
            </a:pPr>
            <a:r>
              <a:rPr lang="en-US" sz="1100" dirty="0">
                <a:cs typeface="Segoe UI" panose="020B0502040204020203" pitchFamily="34" charset="0"/>
              </a:rPr>
              <a:t>Test users onboarding and targeting for test use cases</a:t>
            </a:r>
          </a:p>
        </p:txBody>
      </p:sp>
      <p:sp>
        <p:nvSpPr>
          <p:cNvPr id="71" name="TextBox 70">
            <a:extLst>
              <a:ext uri="{FF2B5EF4-FFF2-40B4-BE49-F238E27FC236}">
                <a16:creationId xmlns:a16="http://schemas.microsoft.com/office/drawing/2014/main" id="{8514BD58-571C-4799-AA51-D1993751529B}"/>
              </a:ext>
              <a:ext uri="{C183D7F6-B498-43B3-948B-1728B52AA6E4}">
                <adec:decorative xmlns:adec="http://schemas.microsoft.com/office/drawing/2017/decorative" val="0"/>
              </a:ext>
            </a:extLst>
          </p:cNvPr>
          <p:cNvSpPr txBox="1"/>
          <p:nvPr/>
        </p:nvSpPr>
        <p:spPr>
          <a:xfrm>
            <a:off x="2813508" y="2963747"/>
            <a:ext cx="2016653" cy="2092881"/>
          </a:xfrm>
          <a:prstGeom prst="rect">
            <a:avLst/>
          </a:prstGeom>
          <a:noFill/>
        </p:spPr>
        <p:txBody>
          <a:bodyPr wrap="square" lIns="0" tIns="0" rIns="0" bIns="0" rtlCol="0" anchor="t">
            <a:spAutoFit/>
          </a:bodyPr>
          <a:lstStyle/>
          <a:p>
            <a:pPr defTabSz="914145">
              <a:defRPr/>
            </a:pPr>
            <a:r>
              <a:rPr lang="en-US" sz="1100" b="1" dirty="0">
                <a:cs typeface="Segoe UI Semibold" panose="020B0702040204020203" pitchFamily="34" charset="0"/>
              </a:rPr>
              <a:t>2 hour </a:t>
            </a:r>
          </a:p>
          <a:p>
            <a:pPr defTabSz="914145">
              <a:defRPr/>
            </a:pPr>
            <a:endParaRPr lang="en-US" sz="1100" dirty="0">
              <a:solidFill>
                <a:prstClr val="black"/>
              </a:solidFill>
              <a:cs typeface="Segoe UI" panose="020B0502040204020203" pitchFamily="34" charset="0"/>
            </a:endParaRPr>
          </a:p>
          <a:p>
            <a:pPr marL="171402" indent="-171402" defTabSz="914145">
              <a:spcAft>
                <a:spcPts val="600"/>
              </a:spcAft>
              <a:buFont typeface="Arial" panose="020B0604020202020204" pitchFamily="34" charset="0"/>
              <a:buChar char="•"/>
              <a:defRPr/>
            </a:pPr>
            <a:r>
              <a:rPr lang="en-US" sz="1100" dirty="0">
                <a:solidFill>
                  <a:prstClr val="black"/>
                </a:solidFill>
                <a:cs typeface="Segoe UI" panose="020B0502040204020203" pitchFamily="34" charset="0"/>
              </a:rPr>
              <a:t>Microsoft Entra Verified ID Overview</a:t>
            </a:r>
          </a:p>
          <a:p>
            <a:pPr marL="171402" indent="-171402" defTabSz="914145">
              <a:spcAft>
                <a:spcPts val="600"/>
              </a:spcAft>
              <a:buFont typeface="Arial" panose="020B0604020202020204" pitchFamily="34" charset="0"/>
              <a:buChar char="•"/>
              <a:defRPr/>
            </a:pPr>
            <a:r>
              <a:rPr lang="en-US" sz="1100" dirty="0">
                <a:solidFill>
                  <a:prstClr val="black"/>
                </a:solidFill>
                <a:cs typeface="Segoe UI" panose="020B0502040204020203" pitchFamily="34" charset="0"/>
              </a:rPr>
              <a:t>Discovery of customer’s use case and how this solution will help</a:t>
            </a:r>
          </a:p>
          <a:p>
            <a:pPr marL="171402" indent="-171402" defTabSz="914145">
              <a:spcAft>
                <a:spcPts val="600"/>
              </a:spcAft>
              <a:buFont typeface="Arial" panose="020B0604020202020204" pitchFamily="34" charset="0"/>
              <a:buChar char="•"/>
              <a:defRPr/>
            </a:pPr>
            <a:r>
              <a:rPr lang="en-US" sz="1100" dirty="0">
                <a:solidFill>
                  <a:prstClr val="black"/>
                </a:solidFill>
                <a:cs typeface="Segoe UI" panose="020B0502040204020203" pitchFamily="34" charset="0"/>
              </a:rPr>
              <a:t>Drafting the storyboard for POC</a:t>
            </a:r>
          </a:p>
          <a:p>
            <a:pPr marL="171402" indent="-171402" defTabSz="914145">
              <a:spcAft>
                <a:spcPts val="600"/>
              </a:spcAft>
              <a:buFont typeface="Arial" panose="020B0604020202020204" pitchFamily="34" charset="0"/>
              <a:buChar char="•"/>
              <a:defRPr/>
            </a:pPr>
            <a:r>
              <a:rPr lang="en-US" sz="1100" dirty="0">
                <a:solidFill>
                  <a:prstClr val="black"/>
                </a:solidFill>
                <a:cs typeface="Segoe UI" panose="020B0502040204020203" pitchFamily="34" charset="0"/>
              </a:rPr>
              <a:t>Discussion on PoC next steps and pre-requisites</a:t>
            </a:r>
          </a:p>
        </p:txBody>
      </p:sp>
      <p:sp>
        <p:nvSpPr>
          <p:cNvPr id="6" name="TextBox 5">
            <a:extLst>
              <a:ext uri="{FF2B5EF4-FFF2-40B4-BE49-F238E27FC236}">
                <a16:creationId xmlns:a16="http://schemas.microsoft.com/office/drawing/2014/main" id="{FE5E9C25-AA64-43F4-89C3-AC2C01F2864E}"/>
              </a:ext>
            </a:extLst>
          </p:cNvPr>
          <p:cNvSpPr txBox="1"/>
          <p:nvPr/>
        </p:nvSpPr>
        <p:spPr>
          <a:xfrm>
            <a:off x="7440638" y="2963747"/>
            <a:ext cx="2016698" cy="1338828"/>
          </a:xfrm>
          <a:prstGeom prst="rect">
            <a:avLst/>
          </a:prstGeom>
          <a:noFill/>
        </p:spPr>
        <p:txBody>
          <a:bodyPr wrap="square" lIns="0" tIns="0" bIns="0" rtlCol="0">
            <a:spAutoFit/>
          </a:bodyPr>
          <a:lstStyle/>
          <a:p>
            <a:pPr defTabSz="914145">
              <a:defRPr/>
            </a:pPr>
            <a:r>
              <a:rPr lang="en-US" sz="1100" b="1" dirty="0">
                <a:cs typeface="Segoe UI Semibold" panose="020B0702040204020203" pitchFamily="34" charset="0"/>
              </a:rPr>
              <a:t>1 hour</a:t>
            </a:r>
          </a:p>
          <a:p>
            <a:pPr defTabSz="914145">
              <a:defRPr/>
            </a:pPr>
            <a:endParaRPr lang="en-US" sz="1100" dirty="0">
              <a:cs typeface="Segoe UI" panose="020B0502040204020203" pitchFamily="34" charset="0"/>
            </a:endParaRPr>
          </a:p>
          <a:p>
            <a:pPr marL="171450" indent="-171450" defTabSz="914145">
              <a:spcAft>
                <a:spcPts val="600"/>
              </a:spcAft>
              <a:buFont typeface="Arial" panose="020B0604020202020204" pitchFamily="34" charset="0"/>
              <a:buChar char="•"/>
              <a:defRPr/>
            </a:pPr>
            <a:r>
              <a:rPr lang="en-US" sz="1100" dirty="0">
                <a:cs typeface="Segoe UI" panose="020B0502040204020203" pitchFamily="34" charset="0"/>
              </a:rPr>
              <a:t>Walk through test cases and user journey</a:t>
            </a:r>
          </a:p>
          <a:p>
            <a:pPr marL="171450" indent="-171450" defTabSz="914145">
              <a:spcAft>
                <a:spcPts val="600"/>
              </a:spcAft>
              <a:buFont typeface="Arial" panose="020B0604020202020204" pitchFamily="34" charset="0"/>
              <a:buChar char="•"/>
              <a:defRPr/>
            </a:pPr>
            <a:r>
              <a:rPr lang="en-US" sz="1100" dirty="0">
                <a:cs typeface="Segoe UI" panose="020B0502040204020203" pitchFamily="34" charset="0"/>
              </a:rPr>
              <a:t>Agreement on next steps</a:t>
            </a:r>
          </a:p>
          <a:p>
            <a:pPr defTabSz="914145">
              <a:defRPr/>
            </a:pPr>
            <a:endParaRPr lang="en-US" sz="1100" dirty="0">
              <a:cs typeface="Segoe UI" panose="020B0502040204020203" pitchFamily="34" charset="0"/>
            </a:endParaRPr>
          </a:p>
          <a:p>
            <a:pPr defTabSz="914145">
              <a:defRPr/>
            </a:pPr>
            <a:endParaRPr lang="en-US" sz="1100" dirty="0">
              <a:cs typeface="Segoe UI" panose="020B0502040204020203" pitchFamily="34" charset="0"/>
            </a:endParaRPr>
          </a:p>
        </p:txBody>
      </p:sp>
      <p:sp>
        <p:nvSpPr>
          <p:cNvPr id="51" name="TextBox 50">
            <a:extLst>
              <a:ext uri="{FF2B5EF4-FFF2-40B4-BE49-F238E27FC236}">
                <a16:creationId xmlns:a16="http://schemas.microsoft.com/office/drawing/2014/main" id="{1E90D6C9-A4BB-43C5-B819-8245CBA7AA8C}"/>
              </a:ext>
              <a:ext uri="{C183D7F6-B498-43B3-948B-1728B52AA6E4}">
                <adec:decorative xmlns:adec="http://schemas.microsoft.com/office/drawing/2017/decorative" val="0"/>
              </a:ext>
            </a:extLst>
          </p:cNvPr>
          <p:cNvSpPr txBox="1"/>
          <p:nvPr/>
        </p:nvSpPr>
        <p:spPr>
          <a:xfrm>
            <a:off x="9776986" y="2963747"/>
            <a:ext cx="2060184" cy="1846659"/>
          </a:xfrm>
          <a:prstGeom prst="rect">
            <a:avLst/>
          </a:prstGeom>
          <a:noFill/>
        </p:spPr>
        <p:txBody>
          <a:bodyPr wrap="square" lIns="0" tIns="0" rIns="0" bIns="0" rtlCol="0">
            <a:spAutoFit/>
          </a:bodyPr>
          <a:lstStyle/>
          <a:p>
            <a:pPr defTabSz="914145">
              <a:defRPr/>
            </a:pPr>
            <a:r>
              <a:rPr lang="en-US" sz="1100" b="1" dirty="0">
                <a:cs typeface="Segoe UI" panose="020B0502040204020203" pitchFamily="34" charset="0"/>
              </a:rPr>
              <a:t>0.5 hour</a:t>
            </a:r>
          </a:p>
          <a:p>
            <a:pPr defTabSz="914145">
              <a:defRPr/>
            </a:pPr>
            <a:endParaRPr lang="en-US" sz="1100" b="1" dirty="0">
              <a:cs typeface="Segoe UI Semibold" panose="020B0702040204020203" pitchFamily="34" charset="0"/>
            </a:endParaRPr>
          </a:p>
          <a:p>
            <a:pPr marL="171402" indent="-171402" defTabSz="914145">
              <a:spcAft>
                <a:spcPts val="600"/>
              </a:spcAft>
              <a:buFont typeface="Arial" panose="020B0604020202020204" pitchFamily="34" charset="0"/>
              <a:buChar char="•"/>
              <a:defRPr/>
            </a:pPr>
            <a:r>
              <a:rPr lang="en-US" sz="1100" dirty="0">
                <a:cs typeface="Segoe UI" panose="020B0502040204020203" pitchFamily="34" charset="0"/>
              </a:rPr>
              <a:t>PoC review, closure and sign-off</a:t>
            </a:r>
          </a:p>
          <a:p>
            <a:pPr marL="171402" indent="-171402" defTabSz="914145">
              <a:spcAft>
                <a:spcPts val="600"/>
              </a:spcAft>
              <a:buFont typeface="Arial" panose="020B0604020202020204" pitchFamily="34" charset="0"/>
              <a:buChar char="•"/>
              <a:defRPr/>
            </a:pPr>
            <a:r>
              <a:rPr lang="en-US" sz="1100" dirty="0">
                <a:cs typeface="Segoe UI" panose="020B0502040204020203" pitchFamily="34" charset="0"/>
              </a:rPr>
              <a:t>Consult if customer would like to be highlighted as a reference in Microsoft’s public marketing platforms</a:t>
            </a:r>
          </a:p>
          <a:p>
            <a:pPr marL="171402" indent="-171402" defTabSz="914145">
              <a:spcAft>
                <a:spcPts val="600"/>
              </a:spcAft>
              <a:buFont typeface="Arial" panose="020B0604020202020204" pitchFamily="34" charset="0"/>
              <a:buChar char="•"/>
              <a:defRPr/>
            </a:pPr>
            <a:r>
              <a:rPr lang="en-US" sz="1100" dirty="0">
                <a:cs typeface="Segoe UI" panose="020B0502040204020203" pitchFamily="34" charset="0"/>
              </a:rPr>
              <a:t>Agreement on next steps kick off date</a:t>
            </a:r>
          </a:p>
        </p:txBody>
      </p:sp>
      <p:sp>
        <p:nvSpPr>
          <p:cNvPr id="63" name="Freeform: Shape 62">
            <a:extLst>
              <a:ext uri="{FF2B5EF4-FFF2-40B4-BE49-F238E27FC236}">
                <a16:creationId xmlns:a16="http://schemas.microsoft.com/office/drawing/2014/main" id="{C5C5937F-6017-4F71-8801-8C97C4C3573C}"/>
              </a:ext>
              <a:ext uri="{C183D7F6-B498-43B3-948B-1728B52AA6E4}">
                <adec:decorative xmlns:adec="http://schemas.microsoft.com/office/drawing/2017/decorative" val="1"/>
              </a:ext>
            </a:extLst>
          </p:cNvPr>
          <p:cNvSpPr/>
          <p:nvPr/>
        </p:nvSpPr>
        <p:spPr>
          <a:xfrm>
            <a:off x="9559554" y="1850524"/>
            <a:ext cx="2468880" cy="227365"/>
          </a:xfrm>
          <a:custGeom>
            <a:avLst/>
            <a:gdLst>
              <a:gd name="connsiteX0" fmla="*/ 0 w 2057400"/>
              <a:gd name="connsiteY0" fmla="*/ 0 h 228600"/>
              <a:gd name="connsiteX1" fmla="*/ 1975104 w 2057400"/>
              <a:gd name="connsiteY1" fmla="*/ 0 h 228600"/>
              <a:gd name="connsiteX2" fmla="*/ 2057400 w 2057400"/>
              <a:gd name="connsiteY2" fmla="*/ 114300 h 228600"/>
              <a:gd name="connsiteX3" fmla="*/ 1975104 w 2057400"/>
              <a:gd name="connsiteY3" fmla="*/ 228600 h 228600"/>
              <a:gd name="connsiteX4" fmla="*/ 0 w 2057400"/>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228600">
                <a:moveTo>
                  <a:pt x="0" y="0"/>
                </a:moveTo>
                <a:lnTo>
                  <a:pt x="1975104" y="0"/>
                </a:lnTo>
                <a:lnTo>
                  <a:pt x="2057400" y="114300"/>
                </a:lnTo>
                <a:lnTo>
                  <a:pt x="1975104" y="228600"/>
                </a:lnTo>
                <a:lnTo>
                  <a:pt x="0" y="228600"/>
                </a:lnTo>
                <a:close/>
              </a:path>
            </a:pathLst>
          </a:cu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765">
              <a:solidFill>
                <a:prstClr val="white"/>
              </a:solidFill>
              <a:latin typeface="Segoe UI" panose="020B0502040204020203" pitchFamily="34" charset="0"/>
            </a:endParaRPr>
          </a:p>
        </p:txBody>
      </p:sp>
      <p:sp>
        <p:nvSpPr>
          <p:cNvPr id="62" name="Freeform: Shape 61">
            <a:extLst>
              <a:ext uri="{FF2B5EF4-FFF2-40B4-BE49-F238E27FC236}">
                <a16:creationId xmlns:a16="http://schemas.microsoft.com/office/drawing/2014/main" id="{73A6796A-8FA6-4EDB-BCFD-7EF073D5F124}"/>
              </a:ext>
              <a:ext uri="{C183D7F6-B498-43B3-948B-1728B52AA6E4}">
                <adec:decorative xmlns:adec="http://schemas.microsoft.com/office/drawing/2017/decorative" val="1"/>
              </a:ext>
            </a:extLst>
          </p:cNvPr>
          <p:cNvSpPr/>
          <p:nvPr/>
        </p:nvSpPr>
        <p:spPr>
          <a:xfrm>
            <a:off x="7231180" y="1850524"/>
            <a:ext cx="2468880" cy="227365"/>
          </a:xfrm>
          <a:custGeom>
            <a:avLst/>
            <a:gdLst>
              <a:gd name="connsiteX0" fmla="*/ 0 w 2057400"/>
              <a:gd name="connsiteY0" fmla="*/ 0 h 228600"/>
              <a:gd name="connsiteX1" fmla="*/ 1975104 w 2057400"/>
              <a:gd name="connsiteY1" fmla="*/ 0 h 228600"/>
              <a:gd name="connsiteX2" fmla="*/ 2057400 w 2057400"/>
              <a:gd name="connsiteY2" fmla="*/ 114300 h 228600"/>
              <a:gd name="connsiteX3" fmla="*/ 1975104 w 2057400"/>
              <a:gd name="connsiteY3" fmla="*/ 228600 h 228600"/>
              <a:gd name="connsiteX4" fmla="*/ 0 w 2057400"/>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228600">
                <a:moveTo>
                  <a:pt x="0" y="0"/>
                </a:moveTo>
                <a:lnTo>
                  <a:pt x="1975104" y="0"/>
                </a:lnTo>
                <a:lnTo>
                  <a:pt x="2057400" y="114300"/>
                </a:lnTo>
                <a:lnTo>
                  <a:pt x="1975104" y="228600"/>
                </a:lnTo>
                <a:lnTo>
                  <a:pt x="0" y="228600"/>
                </a:lnTo>
                <a:close/>
              </a:path>
            </a:pathLst>
          </a:cu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765">
              <a:solidFill>
                <a:prstClr val="white"/>
              </a:solidFill>
              <a:latin typeface="Segoe UI" panose="020B0502040204020203" pitchFamily="34" charset="0"/>
            </a:endParaRPr>
          </a:p>
        </p:txBody>
      </p:sp>
      <p:sp>
        <p:nvSpPr>
          <p:cNvPr id="46" name="Oval 45">
            <a:extLst>
              <a:ext uri="{FF2B5EF4-FFF2-40B4-BE49-F238E27FC236}">
                <a16:creationId xmlns:a16="http://schemas.microsoft.com/office/drawing/2014/main" id="{8AC7229E-9F42-486D-AE1E-05AE0B198623}"/>
              </a:ext>
              <a:ext uri="{C183D7F6-B498-43B3-948B-1728B52AA6E4}">
                <adec:decorative xmlns:adec="http://schemas.microsoft.com/office/drawing/2017/decorative" val="1"/>
              </a:ext>
            </a:extLst>
          </p:cNvPr>
          <p:cNvSpPr/>
          <p:nvPr/>
        </p:nvSpPr>
        <p:spPr>
          <a:xfrm>
            <a:off x="10211489" y="1357797"/>
            <a:ext cx="1188720" cy="1188721"/>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000">
              <a:solidFill>
                <a:srgbClr val="0070C0"/>
              </a:solidFill>
              <a:latin typeface="Segoe UI Semibold" panose="020B0702040204020203" pitchFamily="34" charset="0"/>
              <a:cs typeface="Segoe UI Semibold" panose="020B0702040204020203" pitchFamily="34" charset="0"/>
            </a:endParaRPr>
          </a:p>
        </p:txBody>
      </p:sp>
      <p:sp>
        <p:nvSpPr>
          <p:cNvPr id="49" name="TextBox 48">
            <a:extLst>
              <a:ext uri="{FF2B5EF4-FFF2-40B4-BE49-F238E27FC236}">
                <a16:creationId xmlns:a16="http://schemas.microsoft.com/office/drawing/2014/main" id="{671315C9-0B8C-4480-8878-F314CD5120A8}"/>
              </a:ext>
              <a:ext uri="{C183D7F6-B498-43B3-948B-1728B52AA6E4}">
                <adec:decorative xmlns:adec="http://schemas.microsoft.com/office/drawing/2017/decorative" val="0"/>
              </a:ext>
            </a:extLst>
          </p:cNvPr>
          <p:cNvSpPr txBox="1"/>
          <p:nvPr/>
        </p:nvSpPr>
        <p:spPr>
          <a:xfrm>
            <a:off x="10324858" y="1740519"/>
            <a:ext cx="961981" cy="461665"/>
          </a:xfrm>
          <a:prstGeom prst="rect">
            <a:avLst/>
          </a:prstGeom>
          <a:noFill/>
        </p:spPr>
        <p:txBody>
          <a:bodyPr wrap="square" lIns="0" tIns="0" rIns="0" bIns="0" rtlCol="0">
            <a:spAutoFit/>
          </a:bodyPr>
          <a:lstStyle/>
          <a:p>
            <a:pPr algn="ctr" defTabSz="914145">
              <a:defRPr/>
            </a:pPr>
            <a:r>
              <a:rPr lang="en-US" sz="1000" b="1">
                <a:solidFill>
                  <a:srgbClr val="282828"/>
                </a:solidFill>
                <a:latin typeface="Segoe UI" panose="020B0502040204020203" pitchFamily="34" charset="0"/>
                <a:cs typeface="Segoe UI" panose="020B0502040204020203" pitchFamily="34" charset="0"/>
              </a:rPr>
              <a:t>PoC engagement closure</a:t>
            </a:r>
          </a:p>
        </p:txBody>
      </p:sp>
      <p:sp>
        <p:nvSpPr>
          <p:cNvPr id="82" name="Oval 81">
            <a:extLst>
              <a:ext uri="{FF2B5EF4-FFF2-40B4-BE49-F238E27FC236}">
                <a16:creationId xmlns:a16="http://schemas.microsoft.com/office/drawing/2014/main" id="{4AC11BCE-69D4-42DA-90DC-3EC67C8F52E8}"/>
              </a:ext>
              <a:ext uri="{C183D7F6-B498-43B3-948B-1728B52AA6E4}">
                <adec:decorative xmlns:adec="http://schemas.microsoft.com/office/drawing/2017/decorative" val="1"/>
              </a:ext>
            </a:extLst>
          </p:cNvPr>
          <p:cNvSpPr/>
          <p:nvPr/>
        </p:nvSpPr>
        <p:spPr>
          <a:xfrm>
            <a:off x="7855463" y="1357797"/>
            <a:ext cx="1188720" cy="1188720"/>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000">
              <a:solidFill>
                <a:srgbClr val="0070C0"/>
              </a:solidFill>
              <a:latin typeface="Segoe UI Semibold" panose="020B0702040204020203" pitchFamily="34" charset="0"/>
              <a:cs typeface="Segoe UI Semibold" panose="020B0702040204020203" pitchFamily="34" charset="0"/>
            </a:endParaRPr>
          </a:p>
        </p:txBody>
      </p:sp>
      <p:sp>
        <p:nvSpPr>
          <p:cNvPr id="32" name="TextBox 31">
            <a:extLst>
              <a:ext uri="{FF2B5EF4-FFF2-40B4-BE49-F238E27FC236}">
                <a16:creationId xmlns:a16="http://schemas.microsoft.com/office/drawing/2014/main" id="{FDAE6CB2-59E8-4D25-B7DC-19F564C68399}"/>
              </a:ext>
              <a:ext uri="{C183D7F6-B498-43B3-948B-1728B52AA6E4}">
                <adec:decorative xmlns:adec="http://schemas.microsoft.com/office/drawing/2017/decorative" val="0"/>
              </a:ext>
            </a:extLst>
          </p:cNvPr>
          <p:cNvSpPr txBox="1"/>
          <p:nvPr/>
        </p:nvSpPr>
        <p:spPr>
          <a:xfrm>
            <a:off x="8081245" y="1721324"/>
            <a:ext cx="735484" cy="461665"/>
          </a:xfrm>
          <a:prstGeom prst="rect">
            <a:avLst/>
          </a:prstGeom>
          <a:noFill/>
        </p:spPr>
        <p:txBody>
          <a:bodyPr wrap="square" lIns="0" tIns="0" rIns="0" bIns="0" rtlCol="0">
            <a:spAutoFit/>
          </a:bodyPr>
          <a:lstStyle>
            <a:defPPr>
              <a:defRPr lang="en-US"/>
            </a:defPPr>
            <a:lvl1pPr marR="0" lvl="0" indent="0" algn="ctr" defTabSz="932418" fontAlgn="auto">
              <a:lnSpc>
                <a:spcPct val="100000"/>
              </a:lnSpc>
              <a:spcBef>
                <a:spcPts val="0"/>
              </a:spcBef>
              <a:spcAft>
                <a:spcPts val="0"/>
              </a:spcAft>
              <a:buClrTx/>
              <a:buSzTx/>
              <a:buFontTx/>
              <a:buNone/>
              <a:tabLst/>
              <a:defRPr kumimoji="0" sz="816" b="1"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r>
              <a:rPr lang="en-US" sz="1000"/>
              <a:t>Testing and reporting session</a:t>
            </a:r>
          </a:p>
        </p:txBody>
      </p:sp>
      <p:sp>
        <p:nvSpPr>
          <p:cNvPr id="61" name="Freeform: Shape 60">
            <a:extLst>
              <a:ext uri="{FF2B5EF4-FFF2-40B4-BE49-F238E27FC236}">
                <a16:creationId xmlns:a16="http://schemas.microsoft.com/office/drawing/2014/main" id="{E65DC425-9919-410E-AA17-AD416FD87FD0}"/>
              </a:ext>
              <a:ext uri="{C183D7F6-B498-43B3-948B-1728B52AA6E4}">
                <adec:decorative xmlns:adec="http://schemas.microsoft.com/office/drawing/2017/decorative" val="1"/>
              </a:ext>
            </a:extLst>
          </p:cNvPr>
          <p:cNvSpPr/>
          <p:nvPr/>
        </p:nvSpPr>
        <p:spPr>
          <a:xfrm>
            <a:off x="4902806" y="1850524"/>
            <a:ext cx="2468880" cy="227365"/>
          </a:xfrm>
          <a:custGeom>
            <a:avLst/>
            <a:gdLst>
              <a:gd name="connsiteX0" fmla="*/ 0 w 2057400"/>
              <a:gd name="connsiteY0" fmla="*/ 0 h 228600"/>
              <a:gd name="connsiteX1" fmla="*/ 1975104 w 2057400"/>
              <a:gd name="connsiteY1" fmla="*/ 0 h 228600"/>
              <a:gd name="connsiteX2" fmla="*/ 2057400 w 2057400"/>
              <a:gd name="connsiteY2" fmla="*/ 114300 h 228600"/>
              <a:gd name="connsiteX3" fmla="*/ 1975104 w 2057400"/>
              <a:gd name="connsiteY3" fmla="*/ 228600 h 228600"/>
              <a:gd name="connsiteX4" fmla="*/ 0 w 2057400"/>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228600">
                <a:moveTo>
                  <a:pt x="0" y="0"/>
                </a:moveTo>
                <a:lnTo>
                  <a:pt x="1975104" y="0"/>
                </a:lnTo>
                <a:lnTo>
                  <a:pt x="2057400" y="114300"/>
                </a:lnTo>
                <a:lnTo>
                  <a:pt x="1975104" y="228600"/>
                </a:lnTo>
                <a:lnTo>
                  <a:pt x="0" y="228600"/>
                </a:lnTo>
                <a:close/>
              </a:path>
            </a:pathLst>
          </a:cu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765">
              <a:solidFill>
                <a:prstClr val="white"/>
              </a:solidFill>
              <a:latin typeface="Segoe UI" panose="020B0502040204020203" pitchFamily="34" charset="0"/>
            </a:endParaRPr>
          </a:p>
        </p:txBody>
      </p:sp>
      <p:sp>
        <p:nvSpPr>
          <p:cNvPr id="219" name="Oval 218">
            <a:extLst>
              <a:ext uri="{FF2B5EF4-FFF2-40B4-BE49-F238E27FC236}">
                <a16:creationId xmlns:a16="http://schemas.microsoft.com/office/drawing/2014/main" id="{093EA086-3D06-4558-87C8-5605215722B7}"/>
              </a:ext>
              <a:ext uri="{C183D7F6-B498-43B3-948B-1728B52AA6E4}">
                <adec:decorative xmlns:adec="http://schemas.microsoft.com/office/drawing/2017/decorative" val="1"/>
              </a:ext>
            </a:extLst>
          </p:cNvPr>
          <p:cNvSpPr/>
          <p:nvPr/>
        </p:nvSpPr>
        <p:spPr>
          <a:xfrm>
            <a:off x="5499435" y="1357797"/>
            <a:ext cx="1188720" cy="1188720"/>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000">
              <a:solidFill>
                <a:srgbClr val="0070C0"/>
              </a:solidFill>
              <a:latin typeface="Segoe UI Semibold" panose="020B0702040204020203" pitchFamily="34" charset="0"/>
              <a:cs typeface="Segoe UI Semibold" panose="020B0702040204020203" pitchFamily="34" charset="0"/>
            </a:endParaRPr>
          </a:p>
        </p:txBody>
      </p:sp>
      <p:sp>
        <p:nvSpPr>
          <p:cNvPr id="220" name="TextBox 219">
            <a:extLst>
              <a:ext uri="{FF2B5EF4-FFF2-40B4-BE49-F238E27FC236}">
                <a16:creationId xmlns:a16="http://schemas.microsoft.com/office/drawing/2014/main" id="{1B612235-7084-42EC-ADF6-62CE9BDA930A}"/>
              </a:ext>
              <a:ext uri="{C183D7F6-B498-43B3-948B-1728B52AA6E4}">
                <adec:decorative xmlns:adec="http://schemas.microsoft.com/office/drawing/2017/decorative" val="0"/>
              </a:ext>
            </a:extLst>
          </p:cNvPr>
          <p:cNvSpPr txBox="1"/>
          <p:nvPr/>
        </p:nvSpPr>
        <p:spPr>
          <a:xfrm>
            <a:off x="5718694" y="1864420"/>
            <a:ext cx="739167" cy="153888"/>
          </a:xfrm>
          <a:prstGeom prst="rect">
            <a:avLst/>
          </a:prstGeom>
          <a:noFill/>
        </p:spPr>
        <p:txBody>
          <a:bodyPr wrap="square" lIns="0" tIns="0" rIns="0" bIns="0" rtlCol="0">
            <a:spAutoFit/>
          </a:bodyPr>
          <a:lstStyle/>
          <a:p>
            <a:pPr algn="ctr" defTabSz="914145">
              <a:defRPr/>
            </a:pPr>
            <a:r>
              <a:rPr lang="en-US" sz="1000" b="1">
                <a:solidFill>
                  <a:srgbClr val="000000"/>
                </a:solidFill>
                <a:latin typeface="Segoe UI" panose="020B0502040204020203" pitchFamily="34" charset="0"/>
                <a:cs typeface="Segoe UI" panose="020B0502040204020203" pitchFamily="34" charset="0"/>
              </a:rPr>
              <a:t>PoC</a:t>
            </a:r>
          </a:p>
        </p:txBody>
      </p:sp>
      <p:sp>
        <p:nvSpPr>
          <p:cNvPr id="60" name="Freeform: Shape 59">
            <a:extLst>
              <a:ext uri="{FF2B5EF4-FFF2-40B4-BE49-F238E27FC236}">
                <a16:creationId xmlns:a16="http://schemas.microsoft.com/office/drawing/2014/main" id="{0538A272-5D1E-404D-B75A-35DD62277EBA}"/>
              </a:ext>
              <a:ext uri="{C183D7F6-B498-43B3-948B-1728B52AA6E4}">
                <adec:decorative xmlns:adec="http://schemas.microsoft.com/office/drawing/2017/decorative" val="1"/>
              </a:ext>
            </a:extLst>
          </p:cNvPr>
          <p:cNvSpPr/>
          <p:nvPr/>
        </p:nvSpPr>
        <p:spPr>
          <a:xfrm>
            <a:off x="2574432" y="1850524"/>
            <a:ext cx="2468880" cy="227365"/>
          </a:xfrm>
          <a:custGeom>
            <a:avLst/>
            <a:gdLst>
              <a:gd name="connsiteX0" fmla="*/ 0 w 2057400"/>
              <a:gd name="connsiteY0" fmla="*/ 0 h 228600"/>
              <a:gd name="connsiteX1" fmla="*/ 1975104 w 2057400"/>
              <a:gd name="connsiteY1" fmla="*/ 0 h 228600"/>
              <a:gd name="connsiteX2" fmla="*/ 2057400 w 2057400"/>
              <a:gd name="connsiteY2" fmla="*/ 114300 h 228600"/>
              <a:gd name="connsiteX3" fmla="*/ 1975104 w 2057400"/>
              <a:gd name="connsiteY3" fmla="*/ 228600 h 228600"/>
              <a:gd name="connsiteX4" fmla="*/ 0 w 2057400"/>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228600">
                <a:moveTo>
                  <a:pt x="0" y="0"/>
                </a:moveTo>
                <a:lnTo>
                  <a:pt x="1975104" y="0"/>
                </a:lnTo>
                <a:lnTo>
                  <a:pt x="2057400" y="114300"/>
                </a:lnTo>
                <a:lnTo>
                  <a:pt x="1975104" y="228600"/>
                </a:lnTo>
                <a:lnTo>
                  <a:pt x="0" y="228600"/>
                </a:lnTo>
                <a:close/>
              </a:path>
            </a:pathLst>
          </a:cu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765">
              <a:solidFill>
                <a:prstClr val="white"/>
              </a:solidFill>
              <a:latin typeface="Segoe UI" panose="020B0502040204020203" pitchFamily="34" charset="0"/>
            </a:endParaRPr>
          </a:p>
        </p:txBody>
      </p:sp>
      <p:sp>
        <p:nvSpPr>
          <p:cNvPr id="81" name="Oval 80">
            <a:extLst>
              <a:ext uri="{FF2B5EF4-FFF2-40B4-BE49-F238E27FC236}">
                <a16:creationId xmlns:a16="http://schemas.microsoft.com/office/drawing/2014/main" id="{29ADAC61-BEB6-4EF3-80F8-0BAB5FA60919}"/>
              </a:ext>
              <a:ext uri="{C183D7F6-B498-43B3-948B-1728B52AA6E4}">
                <adec:decorative xmlns:adec="http://schemas.microsoft.com/office/drawing/2017/decorative" val="1"/>
              </a:ext>
            </a:extLst>
          </p:cNvPr>
          <p:cNvSpPr/>
          <p:nvPr/>
        </p:nvSpPr>
        <p:spPr>
          <a:xfrm>
            <a:off x="3143407" y="1357797"/>
            <a:ext cx="1188720" cy="1188720"/>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000">
              <a:solidFill>
                <a:srgbClr val="0070C0"/>
              </a:solidFill>
              <a:latin typeface="Segoe UI Semibold" panose="020B0702040204020203" pitchFamily="34" charset="0"/>
              <a:cs typeface="Segoe UI Semibold" panose="020B0702040204020203" pitchFamily="34" charset="0"/>
            </a:endParaRPr>
          </a:p>
        </p:txBody>
      </p:sp>
      <p:sp>
        <p:nvSpPr>
          <p:cNvPr id="88" name="TextBox 87">
            <a:extLst>
              <a:ext uri="{FF2B5EF4-FFF2-40B4-BE49-F238E27FC236}">
                <a16:creationId xmlns:a16="http://schemas.microsoft.com/office/drawing/2014/main" id="{810ACCEE-F04D-4DDE-B389-852A8A0AA10F}"/>
              </a:ext>
              <a:ext uri="{C183D7F6-B498-43B3-948B-1728B52AA6E4}">
                <adec:decorative xmlns:adec="http://schemas.microsoft.com/office/drawing/2017/decorative" val="0"/>
              </a:ext>
            </a:extLst>
          </p:cNvPr>
          <p:cNvSpPr txBox="1"/>
          <p:nvPr/>
        </p:nvSpPr>
        <p:spPr>
          <a:xfrm>
            <a:off x="3293034" y="1733373"/>
            <a:ext cx="881446" cy="461665"/>
          </a:xfrm>
          <a:prstGeom prst="rect">
            <a:avLst/>
          </a:prstGeom>
          <a:noFill/>
        </p:spPr>
        <p:txBody>
          <a:bodyPr wrap="square" lIns="0" tIns="0" rIns="0" bIns="0" rtlCol="0">
            <a:spAutoFit/>
          </a:bodyPr>
          <a:lstStyle/>
          <a:p>
            <a:pPr algn="ctr" defTabSz="914145">
              <a:defRPr/>
            </a:pPr>
            <a:r>
              <a:rPr lang="en-US" sz="1000" b="1">
                <a:solidFill>
                  <a:srgbClr val="000000"/>
                </a:solidFill>
                <a:latin typeface="Segoe UI" panose="020B0502040204020203" pitchFamily="34" charset="0"/>
                <a:cs typeface="Segoe UI" panose="020B0502040204020203" pitchFamily="34" charset="0"/>
              </a:rPr>
              <a:t>L100 Workshop Delivery</a:t>
            </a:r>
          </a:p>
        </p:txBody>
      </p:sp>
      <p:sp>
        <p:nvSpPr>
          <p:cNvPr id="138" name="Freeform: Shape 137">
            <a:extLst>
              <a:ext uri="{FF2B5EF4-FFF2-40B4-BE49-F238E27FC236}">
                <a16:creationId xmlns:a16="http://schemas.microsoft.com/office/drawing/2014/main" id="{C4A34EEF-6FA9-4C9F-BC4D-EF514FC969BC}"/>
              </a:ext>
              <a:ext uri="{C183D7F6-B498-43B3-948B-1728B52AA6E4}">
                <adec:decorative xmlns:adec="http://schemas.microsoft.com/office/drawing/2017/decorative" val="1"/>
              </a:ext>
            </a:extLst>
          </p:cNvPr>
          <p:cNvSpPr/>
          <p:nvPr/>
        </p:nvSpPr>
        <p:spPr>
          <a:xfrm>
            <a:off x="246058" y="1850524"/>
            <a:ext cx="2468880" cy="227365"/>
          </a:xfrm>
          <a:custGeom>
            <a:avLst/>
            <a:gdLst>
              <a:gd name="connsiteX0" fmla="*/ 0 w 2057400"/>
              <a:gd name="connsiteY0" fmla="*/ 0 h 228600"/>
              <a:gd name="connsiteX1" fmla="*/ 1975104 w 2057400"/>
              <a:gd name="connsiteY1" fmla="*/ 0 h 228600"/>
              <a:gd name="connsiteX2" fmla="*/ 2057400 w 2057400"/>
              <a:gd name="connsiteY2" fmla="*/ 114300 h 228600"/>
              <a:gd name="connsiteX3" fmla="*/ 1975104 w 2057400"/>
              <a:gd name="connsiteY3" fmla="*/ 228600 h 228600"/>
              <a:gd name="connsiteX4" fmla="*/ 0 w 2057400"/>
              <a:gd name="connsiteY4" fmla="*/ 2286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0" h="228600">
                <a:moveTo>
                  <a:pt x="0" y="0"/>
                </a:moveTo>
                <a:lnTo>
                  <a:pt x="1975104" y="0"/>
                </a:lnTo>
                <a:lnTo>
                  <a:pt x="2057400" y="114300"/>
                </a:lnTo>
                <a:lnTo>
                  <a:pt x="1975104" y="228600"/>
                </a:lnTo>
                <a:lnTo>
                  <a:pt x="0" y="228600"/>
                </a:lnTo>
                <a:close/>
              </a:path>
            </a:pathLst>
          </a:custGeom>
          <a:solidFill>
            <a:srgbClr val="0078D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765">
              <a:solidFill>
                <a:prstClr val="white"/>
              </a:solidFill>
              <a:latin typeface="Segoe UI" panose="020B0502040204020203" pitchFamily="34" charset="0"/>
            </a:endParaRPr>
          </a:p>
        </p:txBody>
      </p:sp>
      <p:sp>
        <p:nvSpPr>
          <p:cNvPr id="37" name="Oval 36">
            <a:extLst>
              <a:ext uri="{FF2B5EF4-FFF2-40B4-BE49-F238E27FC236}">
                <a16:creationId xmlns:a16="http://schemas.microsoft.com/office/drawing/2014/main" id="{75DDEB6A-1851-40E3-833D-84EA85527666}"/>
              </a:ext>
              <a:ext uri="{C183D7F6-B498-43B3-948B-1728B52AA6E4}">
                <adec:decorative xmlns:adec="http://schemas.microsoft.com/office/drawing/2017/decorative" val="1"/>
              </a:ext>
            </a:extLst>
          </p:cNvPr>
          <p:cNvSpPr/>
          <p:nvPr/>
        </p:nvSpPr>
        <p:spPr>
          <a:xfrm>
            <a:off x="787379" y="1357797"/>
            <a:ext cx="1188720" cy="1188720"/>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45">
              <a:defRPr/>
            </a:pPr>
            <a:endParaRPr lang="en-US" sz="1000">
              <a:solidFill>
                <a:srgbClr val="0070C0"/>
              </a:solidFill>
              <a:latin typeface="Segoe UI Semibold" panose="020B0702040204020203" pitchFamily="34" charset="0"/>
              <a:cs typeface="Segoe UI Semibold" panose="020B0702040204020203" pitchFamily="34" charset="0"/>
            </a:endParaRPr>
          </a:p>
        </p:txBody>
      </p:sp>
      <p:sp>
        <p:nvSpPr>
          <p:cNvPr id="144" name="TextBox 143">
            <a:extLst>
              <a:ext uri="{FF2B5EF4-FFF2-40B4-BE49-F238E27FC236}">
                <a16:creationId xmlns:a16="http://schemas.microsoft.com/office/drawing/2014/main" id="{97F16404-3FAD-4C08-B844-66E41FC1ABE9}"/>
              </a:ext>
              <a:ext uri="{C183D7F6-B498-43B3-948B-1728B52AA6E4}">
                <adec:decorative xmlns:adec="http://schemas.microsoft.com/office/drawing/2017/decorative" val="0"/>
              </a:ext>
            </a:extLst>
          </p:cNvPr>
          <p:cNvSpPr txBox="1"/>
          <p:nvPr/>
        </p:nvSpPr>
        <p:spPr>
          <a:xfrm>
            <a:off x="804476" y="1811419"/>
            <a:ext cx="1161234" cy="307777"/>
          </a:xfrm>
          <a:prstGeom prst="rect">
            <a:avLst/>
          </a:prstGeom>
          <a:noFill/>
        </p:spPr>
        <p:txBody>
          <a:bodyPr wrap="square" lIns="0" tIns="0" rIns="0" bIns="0" rtlCol="0">
            <a:spAutoFit/>
          </a:bodyPr>
          <a:lstStyle/>
          <a:p>
            <a:pPr algn="ctr" defTabSz="914145">
              <a:defRPr/>
            </a:pPr>
            <a:r>
              <a:rPr lang="en-US" sz="1000" b="1">
                <a:solidFill>
                  <a:srgbClr val="282828"/>
                </a:solidFill>
                <a:latin typeface="Segoe UI" panose="020B0502040204020203" pitchFamily="34" charset="0"/>
                <a:cs typeface="Segoe UI" panose="020B0502040204020203" pitchFamily="34" charset="0"/>
              </a:rPr>
              <a:t>Pre-</a:t>
            </a:r>
          </a:p>
          <a:p>
            <a:pPr algn="ctr" defTabSz="914145">
              <a:defRPr/>
            </a:pPr>
            <a:r>
              <a:rPr lang="en-US" sz="1000" b="1">
                <a:solidFill>
                  <a:srgbClr val="282828"/>
                </a:solidFill>
                <a:latin typeface="Segoe UI" panose="020B0502040204020203" pitchFamily="34" charset="0"/>
                <a:cs typeface="Segoe UI" panose="020B0502040204020203" pitchFamily="34" charset="0"/>
              </a:rPr>
              <a:t>engagement</a:t>
            </a:r>
            <a:endParaRPr lang="en-US" sz="800" b="1">
              <a:solidFill>
                <a:srgbClr val="282828"/>
              </a:solidFill>
              <a:latin typeface="Segoe UI" panose="020B0502040204020203" pitchFamily="34" charset="0"/>
              <a:cs typeface="Segoe UI" panose="020B0502040204020203" pitchFamily="34" charset="0"/>
            </a:endParaRPr>
          </a:p>
        </p:txBody>
      </p:sp>
      <p:cxnSp>
        <p:nvCxnSpPr>
          <p:cNvPr id="15" name="Straight Connector 14">
            <a:extLst>
              <a:ext uri="{FF2B5EF4-FFF2-40B4-BE49-F238E27FC236}">
                <a16:creationId xmlns:a16="http://schemas.microsoft.com/office/drawing/2014/main" id="{B3175F1F-43CE-485B-87BB-C36BFAB9CCF5}"/>
              </a:ext>
            </a:extLst>
          </p:cNvPr>
          <p:cNvCxnSpPr>
            <a:cxnSpLocks/>
          </p:cNvCxnSpPr>
          <p:nvPr/>
        </p:nvCxnSpPr>
        <p:spPr>
          <a:xfrm>
            <a:off x="2619199" y="2242343"/>
            <a:ext cx="0" cy="35661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C86F209-AFAE-4754-BC41-2E5804445B67}"/>
              </a:ext>
            </a:extLst>
          </p:cNvPr>
          <p:cNvCxnSpPr>
            <a:cxnSpLocks/>
          </p:cNvCxnSpPr>
          <p:nvPr/>
        </p:nvCxnSpPr>
        <p:spPr>
          <a:xfrm>
            <a:off x="4936736" y="2242343"/>
            <a:ext cx="0" cy="35661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DA68EB-F86A-4269-B911-C6683845840B}"/>
              </a:ext>
            </a:extLst>
          </p:cNvPr>
          <p:cNvCxnSpPr>
            <a:cxnSpLocks/>
          </p:cNvCxnSpPr>
          <p:nvPr/>
        </p:nvCxnSpPr>
        <p:spPr>
          <a:xfrm>
            <a:off x="7266934" y="2242343"/>
            <a:ext cx="0" cy="35661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7773D2E-CCA5-42B7-8C20-0BEDC56CC235}"/>
              </a:ext>
            </a:extLst>
          </p:cNvPr>
          <p:cNvCxnSpPr>
            <a:cxnSpLocks/>
          </p:cNvCxnSpPr>
          <p:nvPr/>
        </p:nvCxnSpPr>
        <p:spPr>
          <a:xfrm>
            <a:off x="9613866" y="2242343"/>
            <a:ext cx="0" cy="356616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Right Brace 2">
            <a:extLst>
              <a:ext uri="{FF2B5EF4-FFF2-40B4-BE49-F238E27FC236}">
                <a16:creationId xmlns:a16="http://schemas.microsoft.com/office/drawing/2014/main" id="{D4FDDA3F-1459-DE18-3D1F-CB4C35BDBA13}"/>
              </a:ext>
            </a:extLst>
          </p:cNvPr>
          <p:cNvSpPr/>
          <p:nvPr/>
        </p:nvSpPr>
        <p:spPr>
          <a:xfrm rot="5400000">
            <a:off x="7053990" y="4557518"/>
            <a:ext cx="425887" cy="3256766"/>
          </a:xfrm>
          <a:prstGeom prst="righ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 name="TextBox 3">
            <a:extLst>
              <a:ext uri="{FF2B5EF4-FFF2-40B4-BE49-F238E27FC236}">
                <a16:creationId xmlns:a16="http://schemas.microsoft.com/office/drawing/2014/main" id="{FB9ECF8F-4EE8-17BF-2694-5B936F4C30F6}"/>
              </a:ext>
            </a:extLst>
          </p:cNvPr>
          <p:cNvSpPr txBox="1"/>
          <p:nvPr/>
        </p:nvSpPr>
        <p:spPr>
          <a:xfrm>
            <a:off x="6693902" y="6369667"/>
            <a:ext cx="1493471" cy="440890"/>
          </a:xfrm>
          <a:prstGeom prst="rect">
            <a:avLst/>
          </a:prstGeom>
          <a:noFill/>
        </p:spPr>
        <p:txBody>
          <a:bodyPr wrap="square" lIns="182880" tIns="146304" rIns="182880" bIns="146304" rtlCol="0">
            <a:spAutoFit/>
          </a:bodyPr>
          <a:lstStyle/>
          <a:p>
            <a:pPr>
              <a:lnSpc>
                <a:spcPct val="90000"/>
              </a:lnSpc>
              <a:spcAft>
                <a:spcPts val="600"/>
              </a:spcAft>
            </a:pPr>
            <a:r>
              <a:rPr lang="en-GB" sz="1050" dirty="0">
                <a:gradFill>
                  <a:gsLst>
                    <a:gs pos="2917">
                      <a:schemeClr val="tx1"/>
                    </a:gs>
                    <a:gs pos="30000">
                      <a:schemeClr val="tx1"/>
                    </a:gs>
                  </a:gsLst>
                  <a:lin ang="5400000" scaled="0"/>
                </a:gradFill>
              </a:rPr>
              <a:t>2 hours or less</a:t>
            </a:r>
          </a:p>
        </p:txBody>
      </p:sp>
    </p:spTree>
    <p:extLst>
      <p:ext uri="{BB962C8B-B14F-4D97-AF65-F5344CB8AC3E}">
        <p14:creationId xmlns:p14="http://schemas.microsoft.com/office/powerpoint/2010/main" val="435485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15" grpId="0"/>
      <p:bldP spid="71" grpId="0"/>
      <p:bldP spid="6" grpId="0"/>
      <p:bldP spid="51" grpId="0"/>
      <p:bldP spid="63" grpId="0" animBg="1"/>
      <p:bldP spid="62" grpId="0" animBg="1"/>
      <p:bldP spid="46" grpId="0" animBg="1"/>
      <p:bldP spid="49" grpId="0"/>
      <p:bldP spid="82" grpId="0" animBg="1"/>
      <p:bldP spid="32" grpId="0"/>
      <p:bldP spid="61" grpId="0" animBg="1"/>
      <p:bldP spid="219" grpId="0" animBg="1"/>
      <p:bldP spid="220" grpId="0"/>
      <p:bldP spid="60" grpId="0" animBg="1"/>
      <p:bldP spid="81" grpId="0" animBg="1"/>
      <p:bldP spid="88" grpId="0"/>
      <p:bldP spid="138" grpId="0" animBg="1"/>
      <p:bldP spid="37" grpId="0" animBg="1"/>
      <p:bldP spid="1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PoC | Timeline</a:t>
            </a:r>
          </a:p>
        </p:txBody>
      </p:sp>
      <p:cxnSp>
        <p:nvCxnSpPr>
          <p:cNvPr id="3" name="Gerade Verbindung mit Pfeil 2">
            <a:extLst>
              <a:ext uri="{FF2B5EF4-FFF2-40B4-BE49-F238E27FC236}">
                <a16:creationId xmlns:a16="http://schemas.microsoft.com/office/drawing/2014/main" id="{4B30A037-F077-4308-8410-62ECF711C75B}"/>
              </a:ext>
            </a:extLst>
          </p:cNvPr>
          <p:cNvCxnSpPr>
            <a:cxnSpLocks/>
            <a:stCxn id="5" idx="6"/>
          </p:cNvCxnSpPr>
          <p:nvPr/>
        </p:nvCxnSpPr>
        <p:spPr>
          <a:xfrm>
            <a:off x="592417" y="3339259"/>
            <a:ext cx="10689387" cy="32380"/>
          </a:xfrm>
          <a:prstGeom prst="straightConnector1">
            <a:avLst/>
          </a:prstGeom>
          <a:ln w="2857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Ellipse 4">
            <a:extLst>
              <a:ext uri="{FF2B5EF4-FFF2-40B4-BE49-F238E27FC236}">
                <a16:creationId xmlns:a16="http://schemas.microsoft.com/office/drawing/2014/main" id="{1B20ED66-36AC-45D9-9F72-FFD9D48752C1}"/>
              </a:ext>
            </a:extLst>
          </p:cNvPr>
          <p:cNvSpPr/>
          <p:nvPr/>
        </p:nvSpPr>
        <p:spPr bwMode="auto">
          <a:xfrm>
            <a:off x="280507" y="3183304"/>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Ellipse 40">
            <a:extLst>
              <a:ext uri="{FF2B5EF4-FFF2-40B4-BE49-F238E27FC236}">
                <a16:creationId xmlns:a16="http://schemas.microsoft.com/office/drawing/2014/main" id="{3CDDF166-D332-4498-A621-FE2D7B1794EE}"/>
              </a:ext>
            </a:extLst>
          </p:cNvPr>
          <p:cNvSpPr/>
          <p:nvPr/>
        </p:nvSpPr>
        <p:spPr bwMode="auto">
          <a:xfrm>
            <a:off x="2578300" y="3258720"/>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Ellipse 55">
            <a:extLst>
              <a:ext uri="{FF2B5EF4-FFF2-40B4-BE49-F238E27FC236}">
                <a16:creationId xmlns:a16="http://schemas.microsoft.com/office/drawing/2014/main" id="{420E3C56-AC0F-4891-BAE8-9792BBEA8AA0}"/>
              </a:ext>
            </a:extLst>
          </p:cNvPr>
          <p:cNvSpPr/>
          <p:nvPr/>
        </p:nvSpPr>
        <p:spPr bwMode="auto">
          <a:xfrm>
            <a:off x="4255313" y="3260560"/>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Ellipse 56">
            <a:extLst>
              <a:ext uri="{FF2B5EF4-FFF2-40B4-BE49-F238E27FC236}">
                <a16:creationId xmlns:a16="http://schemas.microsoft.com/office/drawing/2014/main" id="{74109EA4-3DAE-45FE-AB6B-EAEF0034F638}"/>
              </a:ext>
            </a:extLst>
          </p:cNvPr>
          <p:cNvSpPr/>
          <p:nvPr/>
        </p:nvSpPr>
        <p:spPr bwMode="auto">
          <a:xfrm>
            <a:off x="6054693" y="3258719"/>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Ellipse 33">
            <a:extLst>
              <a:ext uri="{FF2B5EF4-FFF2-40B4-BE49-F238E27FC236}">
                <a16:creationId xmlns:a16="http://schemas.microsoft.com/office/drawing/2014/main" id="{F6C9EEC7-6933-C1C3-7B91-162887D55F59}"/>
              </a:ext>
            </a:extLst>
          </p:cNvPr>
          <p:cNvSpPr/>
          <p:nvPr/>
        </p:nvSpPr>
        <p:spPr bwMode="auto">
          <a:xfrm>
            <a:off x="1084632" y="3244645"/>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23">
            <a:extLst>
              <a:ext uri="{FF2B5EF4-FFF2-40B4-BE49-F238E27FC236}">
                <a16:creationId xmlns:a16="http://schemas.microsoft.com/office/drawing/2014/main" id="{49FCA430-6DC7-6128-0036-90795D7ECBD5}"/>
              </a:ext>
            </a:extLst>
          </p:cNvPr>
          <p:cNvSpPr txBox="1"/>
          <p:nvPr/>
        </p:nvSpPr>
        <p:spPr>
          <a:xfrm>
            <a:off x="2831294" y="3415284"/>
            <a:ext cx="1343589" cy="338554"/>
          </a:xfrm>
          <a:prstGeom prst="rect">
            <a:avLst/>
          </a:prstGeom>
          <a:noFill/>
        </p:spPr>
        <p:txBody>
          <a:bodyPr wrap="square" lIns="91440" tIns="45720" rIns="91440" bIns="45720" rtlCol="0" anchor="t">
            <a:spAutoFit/>
          </a:bodyPr>
          <a:lstStyle/>
          <a:p>
            <a:pPr algn="ctr"/>
            <a:r>
              <a:rPr lang="en-US" sz="1600" dirty="0">
                <a:cs typeface="Segoe UI"/>
              </a:rPr>
              <a:t>~10-20 min</a:t>
            </a:r>
            <a:endParaRPr lang="en-US" sz="1600" dirty="0"/>
          </a:p>
        </p:txBody>
      </p:sp>
      <p:sp>
        <p:nvSpPr>
          <p:cNvPr id="7" name="TextBox 12">
            <a:extLst>
              <a:ext uri="{FF2B5EF4-FFF2-40B4-BE49-F238E27FC236}">
                <a16:creationId xmlns:a16="http://schemas.microsoft.com/office/drawing/2014/main" id="{E5D7D2F3-BA56-E89C-3E49-051B30998414}"/>
              </a:ext>
            </a:extLst>
          </p:cNvPr>
          <p:cNvSpPr txBox="1"/>
          <p:nvPr/>
        </p:nvSpPr>
        <p:spPr>
          <a:xfrm>
            <a:off x="999533" y="2751786"/>
            <a:ext cx="1660134" cy="338554"/>
          </a:xfrm>
          <a:prstGeom prst="rect">
            <a:avLst/>
          </a:prstGeom>
          <a:noFill/>
        </p:spPr>
        <p:txBody>
          <a:bodyPr wrap="none" lIns="91440" tIns="45720" rIns="91440" bIns="45720" rtlCol="0" anchor="t">
            <a:spAutoFit/>
          </a:bodyPr>
          <a:lstStyle/>
          <a:p>
            <a:pPr algn="ctr"/>
            <a:r>
              <a:rPr lang="en-US" sz="1600" b="1"/>
              <a:t>1. Prerequisites</a:t>
            </a:r>
            <a:endParaRPr lang="en-US">
              <a:cs typeface="Segoe UI"/>
            </a:endParaRPr>
          </a:p>
        </p:txBody>
      </p:sp>
      <p:sp>
        <p:nvSpPr>
          <p:cNvPr id="8" name="TextBox 23">
            <a:extLst>
              <a:ext uri="{FF2B5EF4-FFF2-40B4-BE49-F238E27FC236}">
                <a16:creationId xmlns:a16="http://schemas.microsoft.com/office/drawing/2014/main" id="{D69F2A33-C1D5-9570-69FB-B081E1F0DBE2}"/>
              </a:ext>
            </a:extLst>
          </p:cNvPr>
          <p:cNvSpPr txBox="1"/>
          <p:nvPr/>
        </p:nvSpPr>
        <p:spPr>
          <a:xfrm>
            <a:off x="4495522" y="3415285"/>
            <a:ext cx="1238490" cy="338554"/>
          </a:xfrm>
          <a:prstGeom prst="rect">
            <a:avLst/>
          </a:prstGeom>
          <a:noFill/>
        </p:spPr>
        <p:txBody>
          <a:bodyPr wrap="square" lIns="91440" tIns="45720" rIns="91440" bIns="45720" rtlCol="0" anchor="t">
            <a:spAutoFit/>
          </a:bodyPr>
          <a:lstStyle/>
          <a:p>
            <a:pPr algn="ctr"/>
            <a:r>
              <a:rPr lang="en-US" sz="1600" dirty="0"/>
              <a:t>~1 hour</a:t>
            </a:r>
            <a:endParaRPr lang="en-US" dirty="0"/>
          </a:p>
        </p:txBody>
      </p:sp>
      <p:sp>
        <p:nvSpPr>
          <p:cNvPr id="9" name="TextBox 12">
            <a:extLst>
              <a:ext uri="{FF2B5EF4-FFF2-40B4-BE49-F238E27FC236}">
                <a16:creationId xmlns:a16="http://schemas.microsoft.com/office/drawing/2014/main" id="{D3E65AC3-116B-4AB7-715D-68E815936089}"/>
              </a:ext>
            </a:extLst>
          </p:cNvPr>
          <p:cNvSpPr txBox="1"/>
          <p:nvPr/>
        </p:nvSpPr>
        <p:spPr>
          <a:xfrm>
            <a:off x="2701541" y="2748116"/>
            <a:ext cx="1593040" cy="584775"/>
          </a:xfrm>
          <a:prstGeom prst="rect">
            <a:avLst/>
          </a:prstGeom>
          <a:noFill/>
        </p:spPr>
        <p:txBody>
          <a:bodyPr wrap="square" lIns="91440" tIns="45720" rIns="91440" bIns="45720" rtlCol="0" anchor="t">
            <a:spAutoFit/>
          </a:bodyPr>
          <a:lstStyle/>
          <a:p>
            <a:pPr algn="ctr"/>
            <a:r>
              <a:rPr lang="en-US" sz="1600" b="1"/>
              <a:t>2. Initial </a:t>
            </a:r>
          </a:p>
          <a:p>
            <a:pPr algn="ctr"/>
            <a:r>
              <a:rPr lang="en-US" sz="1600" b="1">
                <a:cs typeface="Segoe UI"/>
              </a:rPr>
              <a:t>Configuration</a:t>
            </a:r>
          </a:p>
        </p:txBody>
      </p:sp>
      <p:sp>
        <p:nvSpPr>
          <p:cNvPr id="11" name="TextBox 12">
            <a:extLst>
              <a:ext uri="{FF2B5EF4-FFF2-40B4-BE49-F238E27FC236}">
                <a16:creationId xmlns:a16="http://schemas.microsoft.com/office/drawing/2014/main" id="{42C618EA-49EE-D3D1-403E-6BD69C114A79}"/>
              </a:ext>
            </a:extLst>
          </p:cNvPr>
          <p:cNvSpPr txBox="1"/>
          <p:nvPr/>
        </p:nvSpPr>
        <p:spPr>
          <a:xfrm>
            <a:off x="4304748" y="2749996"/>
            <a:ext cx="1924133" cy="584775"/>
          </a:xfrm>
          <a:prstGeom prst="rect">
            <a:avLst/>
          </a:prstGeom>
          <a:noFill/>
        </p:spPr>
        <p:txBody>
          <a:bodyPr wrap="square" lIns="91440" tIns="45720" rIns="91440" bIns="45720" rtlCol="0" anchor="t">
            <a:spAutoFit/>
          </a:bodyPr>
          <a:lstStyle/>
          <a:p>
            <a:pPr algn="ctr"/>
            <a:r>
              <a:rPr lang="en-US" sz="1600" b="1"/>
              <a:t>3. Configure Issuer and Verifier</a:t>
            </a:r>
            <a:endParaRPr lang="en-US" sz="1600" b="1">
              <a:cs typeface="Segoe UI"/>
            </a:endParaRPr>
          </a:p>
        </p:txBody>
      </p:sp>
      <p:sp>
        <p:nvSpPr>
          <p:cNvPr id="12" name="Ellipse 4">
            <a:extLst>
              <a:ext uri="{FF2B5EF4-FFF2-40B4-BE49-F238E27FC236}">
                <a16:creationId xmlns:a16="http://schemas.microsoft.com/office/drawing/2014/main" id="{20FCFACD-063E-7E9D-AFFF-32B1FCEDBF0A}"/>
              </a:ext>
            </a:extLst>
          </p:cNvPr>
          <p:cNvSpPr/>
          <p:nvPr/>
        </p:nvSpPr>
        <p:spPr bwMode="auto">
          <a:xfrm>
            <a:off x="11357658" y="3176935"/>
            <a:ext cx="311910" cy="31191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23">
            <a:extLst>
              <a:ext uri="{FF2B5EF4-FFF2-40B4-BE49-F238E27FC236}">
                <a16:creationId xmlns:a16="http://schemas.microsoft.com/office/drawing/2014/main" id="{BDAC01A0-98FE-5170-1060-1966ED53EFC0}"/>
              </a:ext>
            </a:extLst>
          </p:cNvPr>
          <p:cNvSpPr txBox="1"/>
          <p:nvPr/>
        </p:nvSpPr>
        <p:spPr>
          <a:xfrm>
            <a:off x="8096496" y="3439024"/>
            <a:ext cx="862439" cy="338554"/>
          </a:xfrm>
          <a:prstGeom prst="rect">
            <a:avLst/>
          </a:prstGeom>
          <a:noFill/>
        </p:spPr>
        <p:txBody>
          <a:bodyPr wrap="square" lIns="91440" tIns="45720" rIns="91440" bIns="45720" rtlCol="0" anchor="t">
            <a:spAutoFit/>
          </a:bodyPr>
          <a:lstStyle/>
          <a:p>
            <a:pPr algn="ctr"/>
            <a:r>
              <a:rPr lang="en-US" sz="1600"/>
              <a:t>30 min</a:t>
            </a:r>
            <a:endParaRPr lang="en-US"/>
          </a:p>
        </p:txBody>
      </p:sp>
      <p:sp>
        <p:nvSpPr>
          <p:cNvPr id="15" name="TextBox 12">
            <a:extLst>
              <a:ext uri="{FF2B5EF4-FFF2-40B4-BE49-F238E27FC236}">
                <a16:creationId xmlns:a16="http://schemas.microsoft.com/office/drawing/2014/main" id="{CD503A2E-C0AC-317E-6DCC-8F5F6967C218}"/>
              </a:ext>
            </a:extLst>
          </p:cNvPr>
          <p:cNvSpPr txBox="1"/>
          <p:nvPr/>
        </p:nvSpPr>
        <p:spPr>
          <a:xfrm>
            <a:off x="7727994" y="2752012"/>
            <a:ext cx="1599444" cy="584775"/>
          </a:xfrm>
          <a:prstGeom prst="rect">
            <a:avLst/>
          </a:prstGeom>
          <a:noFill/>
        </p:spPr>
        <p:txBody>
          <a:bodyPr wrap="square" lIns="91440" tIns="45720" rIns="91440" bIns="45720" rtlCol="0" anchor="t">
            <a:spAutoFit/>
          </a:bodyPr>
          <a:lstStyle/>
          <a:p>
            <a:pPr algn="ctr"/>
            <a:r>
              <a:rPr lang="en-US" sz="1600" b="1"/>
              <a:t>5. Test Verification</a:t>
            </a:r>
          </a:p>
        </p:txBody>
      </p:sp>
      <p:sp>
        <p:nvSpPr>
          <p:cNvPr id="21" name="Left Brace 20">
            <a:extLst>
              <a:ext uri="{FF2B5EF4-FFF2-40B4-BE49-F238E27FC236}">
                <a16:creationId xmlns:a16="http://schemas.microsoft.com/office/drawing/2014/main" id="{2D170D06-CCC8-8842-E7F8-5E583411766D}"/>
              </a:ext>
            </a:extLst>
          </p:cNvPr>
          <p:cNvSpPr/>
          <p:nvPr/>
        </p:nvSpPr>
        <p:spPr>
          <a:xfrm rot="5400000" flipH="1">
            <a:off x="5561484" y="-1241494"/>
            <a:ext cx="761882" cy="10491074"/>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23" name="TextBox 23">
            <a:extLst>
              <a:ext uri="{FF2B5EF4-FFF2-40B4-BE49-F238E27FC236}">
                <a16:creationId xmlns:a16="http://schemas.microsoft.com/office/drawing/2014/main" id="{B179D78A-7905-1B77-4B26-73CD435D1312}"/>
              </a:ext>
            </a:extLst>
          </p:cNvPr>
          <p:cNvSpPr txBox="1"/>
          <p:nvPr/>
        </p:nvSpPr>
        <p:spPr>
          <a:xfrm>
            <a:off x="5054922" y="4443352"/>
            <a:ext cx="1852174" cy="338554"/>
          </a:xfrm>
          <a:prstGeom prst="rect">
            <a:avLst/>
          </a:prstGeom>
          <a:noFill/>
        </p:spPr>
        <p:txBody>
          <a:bodyPr wrap="square" lIns="91440" tIns="45720" rIns="91440" bIns="45720" rtlCol="0" anchor="t">
            <a:spAutoFit/>
          </a:bodyPr>
          <a:lstStyle/>
          <a:p>
            <a:pPr algn="ctr"/>
            <a:r>
              <a:rPr lang="en-US" sz="1600" dirty="0"/>
              <a:t>2 hours or less</a:t>
            </a:r>
          </a:p>
        </p:txBody>
      </p:sp>
      <p:sp>
        <p:nvSpPr>
          <p:cNvPr id="42" name="Ellipse 56">
            <a:extLst>
              <a:ext uri="{FF2B5EF4-FFF2-40B4-BE49-F238E27FC236}">
                <a16:creationId xmlns:a16="http://schemas.microsoft.com/office/drawing/2014/main" id="{948C21DD-2A22-F6C7-C430-8344D0628537}"/>
              </a:ext>
            </a:extLst>
          </p:cNvPr>
          <p:cNvSpPr/>
          <p:nvPr/>
        </p:nvSpPr>
        <p:spPr bwMode="auto">
          <a:xfrm>
            <a:off x="7607630" y="3249072"/>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12">
            <a:extLst>
              <a:ext uri="{FF2B5EF4-FFF2-40B4-BE49-F238E27FC236}">
                <a16:creationId xmlns:a16="http://schemas.microsoft.com/office/drawing/2014/main" id="{E388BB7E-B2C7-41CA-637A-98CEA3247CBF}"/>
              </a:ext>
            </a:extLst>
          </p:cNvPr>
          <p:cNvSpPr txBox="1"/>
          <p:nvPr/>
        </p:nvSpPr>
        <p:spPr>
          <a:xfrm>
            <a:off x="6096781" y="2748115"/>
            <a:ext cx="1593040" cy="584775"/>
          </a:xfrm>
          <a:prstGeom prst="rect">
            <a:avLst/>
          </a:prstGeom>
          <a:noFill/>
        </p:spPr>
        <p:txBody>
          <a:bodyPr wrap="square" lIns="91440" tIns="45720" rIns="91440" bIns="45720" rtlCol="0" anchor="t">
            <a:spAutoFit/>
          </a:bodyPr>
          <a:lstStyle/>
          <a:p>
            <a:pPr algn="ctr"/>
            <a:r>
              <a:rPr lang="en-US" sz="1600" b="1"/>
              <a:t>4. Test issuance</a:t>
            </a:r>
            <a:endParaRPr lang="en-US"/>
          </a:p>
        </p:txBody>
      </p:sp>
      <p:sp>
        <p:nvSpPr>
          <p:cNvPr id="45" name="TextBox 23">
            <a:extLst>
              <a:ext uri="{FF2B5EF4-FFF2-40B4-BE49-F238E27FC236}">
                <a16:creationId xmlns:a16="http://schemas.microsoft.com/office/drawing/2014/main" id="{BCD5E6A7-2C3A-8797-D7D4-A9C4AFE2E808}"/>
              </a:ext>
            </a:extLst>
          </p:cNvPr>
          <p:cNvSpPr txBox="1"/>
          <p:nvPr/>
        </p:nvSpPr>
        <p:spPr>
          <a:xfrm>
            <a:off x="1996090" y="4784955"/>
            <a:ext cx="4099910" cy="1569660"/>
          </a:xfrm>
          <a:prstGeom prst="rect">
            <a:avLst/>
          </a:prstGeom>
          <a:noFill/>
        </p:spPr>
        <p:txBody>
          <a:bodyPr wrap="square" lIns="91440" tIns="45720" rIns="91440" bIns="45720" rtlCol="0" anchor="t">
            <a:spAutoFit/>
          </a:bodyPr>
          <a:lstStyle/>
          <a:p>
            <a:pPr marL="285750" indent="-285750">
              <a:buFont typeface="Wingdings"/>
              <a:buChar char="ü"/>
            </a:pPr>
            <a:r>
              <a:rPr lang="en-US" sz="1200" dirty="0">
                <a:cs typeface="Segoe UI"/>
              </a:rPr>
              <a:t>Entra ID tenant with custom domain for Quick setup </a:t>
            </a:r>
            <a:r>
              <a:rPr lang="en-US" sz="1200" b="1" dirty="0">
                <a:cs typeface="Segoe UI"/>
              </a:rPr>
              <a:t>(preferred)</a:t>
            </a:r>
          </a:p>
          <a:p>
            <a:pPr marL="285750" indent="-285750">
              <a:buFont typeface="Wingdings"/>
              <a:buChar char="ü"/>
            </a:pPr>
            <a:r>
              <a:rPr lang="en-US" sz="1200" dirty="0">
                <a:cs typeface="Segoe UI"/>
              </a:rPr>
              <a:t>Entra ID tenant and other perquisites for Advanced setup </a:t>
            </a:r>
          </a:p>
          <a:p>
            <a:pPr marL="742950" lvl="1" indent="-285750">
              <a:buFont typeface="Wingdings"/>
              <a:buChar char="ü"/>
            </a:pPr>
            <a:r>
              <a:rPr lang="en-US" sz="1200" dirty="0">
                <a:cs typeface="Segoe UI"/>
              </a:rPr>
              <a:t>Azure subscription for </a:t>
            </a:r>
            <a:r>
              <a:rPr lang="en-US" sz="1200" dirty="0" err="1">
                <a:cs typeface="Segoe UI"/>
              </a:rPr>
              <a:t>Appservice</a:t>
            </a:r>
            <a:r>
              <a:rPr lang="en-US" sz="1200" dirty="0">
                <a:cs typeface="Segoe UI"/>
              </a:rPr>
              <a:t> </a:t>
            </a:r>
          </a:p>
          <a:p>
            <a:pPr marL="742950" lvl="1" indent="-285750">
              <a:buFont typeface="Wingdings"/>
              <a:buChar char="ü"/>
            </a:pPr>
            <a:r>
              <a:rPr lang="en-US" sz="1200" dirty="0">
                <a:cs typeface="Segoe UI"/>
              </a:rPr>
              <a:t>Admin roles for Entra Verified ID, </a:t>
            </a:r>
            <a:r>
              <a:rPr lang="en-US" sz="1200" dirty="0" err="1">
                <a:cs typeface="Segoe UI"/>
              </a:rPr>
              <a:t>KeyVault</a:t>
            </a:r>
            <a:r>
              <a:rPr lang="en-US" sz="1200" dirty="0">
                <a:cs typeface="Segoe UI"/>
              </a:rPr>
              <a:t> and </a:t>
            </a:r>
            <a:r>
              <a:rPr lang="en-US" sz="1200" dirty="0" err="1">
                <a:cs typeface="Segoe UI"/>
              </a:rPr>
              <a:t>Appservice</a:t>
            </a:r>
            <a:r>
              <a:rPr lang="en-US" sz="1200" dirty="0">
                <a:cs typeface="Segoe UI"/>
              </a:rPr>
              <a:t> deployment</a:t>
            </a:r>
          </a:p>
          <a:p>
            <a:endParaRPr lang="en-US" sz="1200" dirty="0">
              <a:cs typeface="Segoe UI"/>
            </a:endParaRPr>
          </a:p>
        </p:txBody>
      </p:sp>
      <p:sp>
        <p:nvSpPr>
          <p:cNvPr id="47" name="Ellipse 56">
            <a:extLst>
              <a:ext uri="{FF2B5EF4-FFF2-40B4-BE49-F238E27FC236}">
                <a16:creationId xmlns:a16="http://schemas.microsoft.com/office/drawing/2014/main" id="{6A4202DF-425E-833A-5753-2EFF0DFC9B09}"/>
              </a:ext>
            </a:extLst>
          </p:cNvPr>
          <p:cNvSpPr/>
          <p:nvPr/>
        </p:nvSpPr>
        <p:spPr bwMode="auto">
          <a:xfrm>
            <a:off x="9189503" y="3258717"/>
            <a:ext cx="170406" cy="17725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de-DE"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49" name="Straight Arrow Connector 48">
            <a:extLst>
              <a:ext uri="{FF2B5EF4-FFF2-40B4-BE49-F238E27FC236}">
                <a16:creationId xmlns:a16="http://schemas.microsoft.com/office/drawing/2014/main" id="{A306FB01-4B6D-4841-2229-C3AE3C170F9D}"/>
              </a:ext>
            </a:extLst>
          </p:cNvPr>
          <p:cNvCxnSpPr/>
          <p:nvPr/>
        </p:nvCxnSpPr>
        <p:spPr>
          <a:xfrm>
            <a:off x="2831939" y="3772382"/>
            <a:ext cx="7716" cy="96262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23">
            <a:extLst>
              <a:ext uri="{FF2B5EF4-FFF2-40B4-BE49-F238E27FC236}">
                <a16:creationId xmlns:a16="http://schemas.microsoft.com/office/drawing/2014/main" id="{B765A91F-DBFA-8411-A872-BA4738267AEE}"/>
              </a:ext>
            </a:extLst>
          </p:cNvPr>
          <p:cNvSpPr txBox="1"/>
          <p:nvPr/>
        </p:nvSpPr>
        <p:spPr>
          <a:xfrm>
            <a:off x="6537367" y="3448550"/>
            <a:ext cx="1031056" cy="338554"/>
          </a:xfrm>
          <a:prstGeom prst="rect">
            <a:avLst/>
          </a:prstGeom>
          <a:noFill/>
        </p:spPr>
        <p:txBody>
          <a:bodyPr wrap="square" lIns="91440" tIns="45720" rIns="91440" bIns="45720" rtlCol="0" anchor="t">
            <a:spAutoFit/>
          </a:bodyPr>
          <a:lstStyle/>
          <a:p>
            <a:pPr algn="ctr"/>
            <a:r>
              <a:rPr lang="en-US" sz="1600" dirty="0">
                <a:cs typeface="Segoe UI"/>
              </a:rPr>
              <a:t>~10min</a:t>
            </a:r>
            <a:endParaRPr lang="en-US" sz="1600" dirty="0"/>
          </a:p>
        </p:txBody>
      </p:sp>
    </p:spTree>
    <p:extLst>
      <p:ext uri="{BB962C8B-B14F-4D97-AF65-F5344CB8AC3E}">
        <p14:creationId xmlns:p14="http://schemas.microsoft.com/office/powerpoint/2010/main" val="932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365 PPT Template - 2018">
  <a:themeElements>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365 PPT Template 2018_2" id="{01A7FB2A-7862-441E-89D5-C3EE05893CAC}" vid="{DEC62A46-47F5-4825-899D-4E8B117FF749}"/>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1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solidFill>
              <a:schemeClr val="bg1"/>
            </a:solidFill>
          </a:defRPr>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PowerPoint_template" id="{2808A0AE-62AF-434E-8295-AB8B3777756A}" vid="{8271B66B-2878-42B0-A1C1-48433E2627A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ppt/theme/themeOverride2.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ppt/theme/themeOverride3.xml><?xml version="1.0" encoding="utf-8"?>
<a:themeOverride xmlns:a="http://schemas.openxmlformats.org/drawingml/2006/main">
  <a:clrScheme name="Custom 4">
    <a:dk1>
      <a:srgbClr val="282828"/>
    </a:dk1>
    <a:lt1>
      <a:srgbClr val="FFFFFF"/>
    </a:lt1>
    <a:dk2>
      <a:srgbClr val="282828"/>
    </a:dk2>
    <a:lt2>
      <a:srgbClr val="FFFFFF"/>
    </a:lt2>
    <a:accent1>
      <a:srgbClr val="0078D4"/>
    </a:accent1>
    <a:accent2>
      <a:srgbClr val="002050"/>
    </a:accent2>
    <a:accent3>
      <a:srgbClr val="939393"/>
    </a:accent3>
    <a:accent4>
      <a:srgbClr val="00BCF2"/>
    </a:accent4>
    <a:accent5>
      <a:srgbClr val="6C6E6C"/>
    </a:accent5>
    <a:accent6>
      <a:srgbClr val="2E2F2E"/>
    </a:accent6>
    <a:hlink>
      <a:srgbClr val="0078D4"/>
    </a:hlink>
    <a:folHlink>
      <a:srgbClr val="0078D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EF9C21C430D548ACAA5AECBE799413" ma:contentTypeVersion="21" ma:contentTypeDescription="Create a new document." ma:contentTypeScope="" ma:versionID="1cc72bd7de7e66c714ce75882a9547a6">
  <xsd:schema xmlns:xsd="http://www.w3.org/2001/XMLSchema" xmlns:xs="http://www.w3.org/2001/XMLSchema" xmlns:p="http://schemas.microsoft.com/office/2006/metadata/properties" xmlns:ns1="http://schemas.microsoft.com/sharepoint/v3" xmlns:ns2="ef165975-059a-4da8-b03c-6973d8c94290" xmlns:ns3="4de4d81b-3cd5-431a-bde4-c45f713fae35" xmlns:ns4="230e9df3-be65-4c73-a93b-d1236ebd677e" targetNamespace="http://schemas.microsoft.com/office/2006/metadata/properties" ma:root="true" ma:fieldsID="82191858c0422f1ad8a28a27f98337e3" ns1:_="" ns2:_="" ns3:_="" ns4:_="">
    <xsd:import namespace="http://schemas.microsoft.com/sharepoint/v3"/>
    <xsd:import namespace="ef165975-059a-4da8-b03c-6973d8c94290"/>
    <xsd:import namespace="4de4d81b-3cd5-431a-bde4-c45f713fae3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ImageTagsTaxHTField" minOccurs="0"/>
                <xsd:element ref="ns4:TaxCatchAll" minOccurs="0"/>
                <xsd:element ref="ns2:MediaServiceDateTaken" minOccurs="0"/>
                <xsd:element ref="ns2:MediaLengthInSeconds" minOccurs="0"/>
                <xsd:element ref="ns2:MediaServiceOCR" minOccurs="0"/>
                <xsd:element ref="ns2:MediaServiceGenerationTime" minOccurs="0"/>
                <xsd:element ref="ns2:MediaServiceEventHashCode" minOccurs="0"/>
                <xsd:element ref="ns2:MediaServiceSearchProperties" minOccurs="0"/>
                <xsd:element ref="ns2:MediaServiceDocTags"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f165975-059a-4da8-b03c-6973d8c9429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false">
      <xsd:simpleType>
        <xsd:restriction base="dms:Note"/>
      </xsd:simpleType>
    </xsd:element>
    <xsd:element name="MediaServiceFastMetadata" ma:index="9" nillable="true" ma:displayName="MediaServiceFastMetadata" ma:hidden="true" ma:internalName="MediaServiceFastMetadata" ma:readOnly="false">
      <xsd:simpleType>
        <xsd:restriction base="dms:Note"/>
      </xsd:simpleType>
    </xsd:element>
    <xsd:element name="MediaServiceAutoKeyPoints" ma:index="10" nillable="true" ma:displayName="MediaServiceAutoKeyPoints" ma:hidden="true" ma:internalName="MediaServiceAutoKeyPoints" ma:readOnly="fals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ImageTagsTaxHTField" ma:index="17"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element name="MediaServiceBillingMetadata" ma:index="27"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e4d81b-3cd5-431a-bde4-c45f713fae3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6421a9f0-ce15-417c-9416-5dbdf52361fb}" ma:internalName="TaxCatchAll" ma:showField="CatchAllData" ma:web="4de4d81b-3cd5-431a-bde4-c45f713fae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Metadata xmlns="ef165975-059a-4da8-b03c-6973d8c94290" xsi:nil="true"/>
    <MediaServiceKeyPoints xmlns="ef165975-059a-4da8-b03c-6973d8c94290" xsi:nil="true"/>
    <_ip_UnifiedCompliancePolicyUIAction xmlns="http://schemas.microsoft.com/sharepoint/v3" xsi:nil="true"/>
    <ImageTagsTaxHTField xmlns="ef165975-059a-4da8-b03c-6973d8c94290">
      <Terms xmlns="http://schemas.microsoft.com/office/infopath/2007/PartnerControls"/>
    </ImageTagsTaxHTField>
    <_ip_UnifiedCompliancePolicyProperties xmlns="http://schemas.microsoft.com/sharepoint/v3" xsi:nil="true"/>
    <MediaServiceAutoKeyPoints xmlns="ef165975-059a-4da8-b03c-6973d8c94290" xsi:nil="true"/>
    <MediaServiceFastMetadata xmlns="ef165975-059a-4da8-b03c-6973d8c94290"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3A1F875-1FB4-4FDE-ADE0-EF1B609B22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f165975-059a-4da8-b03c-6973d8c94290"/>
    <ds:schemaRef ds:uri="4de4d81b-3cd5-431a-bde4-c45f713fae3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6E1255-9846-4E7D-BE17-2FE2FF69DEA3}">
  <ds:schemaRefs>
    <ds:schemaRef ds:uri="http://purl.org/dc/elements/1.1/"/>
    <ds:schemaRef ds:uri="230e9df3-be65-4c73-a93b-d1236ebd677e"/>
    <ds:schemaRef ds:uri="http://purl.org/dc/dcmitype/"/>
    <ds:schemaRef ds:uri="http://schemas.microsoft.com/office/2006/metadata/properties"/>
    <ds:schemaRef ds:uri="http://schemas.openxmlformats.org/package/2006/metadata/core-properties"/>
    <ds:schemaRef ds:uri="http://schemas.microsoft.com/office/infopath/2007/PartnerControls"/>
    <ds:schemaRef ds:uri="ef165975-059a-4da8-b03c-6973d8c94290"/>
    <ds:schemaRef ds:uri="http://schemas.microsoft.com/office/2006/documentManagement/types"/>
    <ds:schemaRef ds:uri="http://purl.org/dc/terms/"/>
    <ds:schemaRef ds:uri="4de4d81b-3cd5-431a-bde4-c45f713fae35"/>
    <ds:schemaRef ds:uri="http://schemas.microsoft.com/sharepoint/v3"/>
    <ds:schemaRef ds:uri="http://www.w3.org/XML/1998/namespace"/>
  </ds:schemaRefs>
</ds:datastoreItem>
</file>

<file path=customXml/itemProps3.xml><?xml version="1.0" encoding="utf-8"?>
<ds:datastoreItem xmlns:ds="http://schemas.openxmlformats.org/officeDocument/2006/customXml" ds:itemID="{D45E6957-2EE8-48F2-9FDD-9E0C2FE97AB0}">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14</TotalTime>
  <Words>4719</Words>
  <Application>Microsoft Office PowerPoint</Application>
  <PresentationFormat>Widescreen</PresentationFormat>
  <Paragraphs>682</Paragraphs>
  <Slides>39</Slides>
  <Notes>27</Notes>
  <HiddenSlides>1</HiddenSlides>
  <MMClips>6</MMClips>
  <ScaleCrop>false</ScaleCrop>
  <HeadingPairs>
    <vt:vector size="6" baseType="variant">
      <vt:variant>
        <vt:lpstr>Fonts Used</vt:lpstr>
      </vt:variant>
      <vt:variant>
        <vt:i4>19</vt:i4>
      </vt:variant>
      <vt:variant>
        <vt:lpstr>Theme</vt:lpstr>
      </vt:variant>
      <vt:variant>
        <vt:i4>5</vt:i4>
      </vt:variant>
      <vt:variant>
        <vt:lpstr>Slide Titles</vt:lpstr>
      </vt:variant>
      <vt:variant>
        <vt:i4>39</vt:i4>
      </vt:variant>
    </vt:vector>
  </HeadingPairs>
  <TitlesOfParts>
    <vt:vector size="63" baseType="lpstr">
      <vt:lpstr>Apple Symbols</vt:lpstr>
      <vt:lpstr>Aptos</vt:lpstr>
      <vt:lpstr>Aptos Display</vt:lpstr>
      <vt:lpstr>Arial</vt:lpstr>
      <vt:lpstr>Barlow</vt:lpstr>
      <vt:lpstr>Calibri</vt:lpstr>
      <vt:lpstr>Consolas</vt:lpstr>
      <vt:lpstr>Segoe Pro</vt:lpstr>
      <vt:lpstr>Segoe Sans Display</vt:lpstr>
      <vt:lpstr>Segoe Sans Text</vt:lpstr>
      <vt:lpstr>Segoe Sans Text Semibold</vt:lpstr>
      <vt:lpstr>Segoe UI</vt:lpstr>
      <vt:lpstr>Segoe UI Light</vt:lpstr>
      <vt:lpstr>Segoe UI Semibold</vt:lpstr>
      <vt:lpstr>Segoe UI Semilight</vt:lpstr>
      <vt:lpstr>Segoe UI Variable Small Light</vt:lpstr>
      <vt:lpstr>Source Sans Pro</vt:lpstr>
      <vt:lpstr>Times New Roman</vt:lpstr>
      <vt:lpstr>Wingdings</vt:lpstr>
      <vt:lpstr>Microsoft 365 PPT Template - 2018</vt:lpstr>
      <vt:lpstr>Dynamics 365</vt:lpstr>
      <vt:lpstr>1_Microsoft Security template</vt:lpstr>
      <vt:lpstr>Microsoft Security template</vt:lpstr>
      <vt:lpstr>Office Theme</vt:lpstr>
      <vt:lpstr>Microsoft Entra Verified ID</vt:lpstr>
      <vt:lpstr>Version History</vt:lpstr>
      <vt:lpstr>Key interactions in need of greater trust</vt:lpstr>
      <vt:lpstr>Introduce trust &amp; efficiency with Microsoft Entra Verified ID</vt:lpstr>
      <vt:lpstr>Grant access to only the right people with Face Check</vt:lpstr>
      <vt:lpstr>Entra Verified ID scenarios for Proof of Concept (POC)</vt:lpstr>
      <vt:lpstr>How to deliver a POC</vt:lpstr>
      <vt:lpstr>Microsoft Entra Verified ID workshop and PoC engagement </vt:lpstr>
      <vt:lpstr>PoC | Timeline</vt:lpstr>
      <vt:lpstr>PoC Scope</vt:lpstr>
      <vt:lpstr>Building blocks</vt:lpstr>
      <vt:lpstr>Quick Setup</vt:lpstr>
      <vt:lpstr>IT Helpdesk enabling Verified ID issuance for employees</vt:lpstr>
      <vt:lpstr>Getting Employee Credential</vt:lpstr>
      <vt:lpstr>PowerPoint Presentation</vt:lpstr>
      <vt:lpstr>User flow: Verified help desk &amp; account recovery </vt:lpstr>
      <vt:lpstr>IT Helpdesk enabling Verified ID issuance for employees</vt:lpstr>
      <vt:lpstr>PowerPoint Presentation</vt:lpstr>
      <vt:lpstr>Employee uses IT Helpdesk web portal –  say for MFA Onboarding</vt:lpstr>
      <vt:lpstr>PowerPoint Presentation</vt:lpstr>
      <vt:lpstr>Set up and deploy: Verified help desk &amp; account recovery </vt:lpstr>
      <vt:lpstr>PowerPoint Presentation</vt:lpstr>
      <vt:lpstr>Request Service API model</vt:lpstr>
      <vt:lpstr>Sequence Flow – Helpdesk Verifier with FaceCheck</vt:lpstr>
      <vt:lpstr>PowerPoint Presentation</vt:lpstr>
      <vt:lpstr>Let’s build this sample app together</vt:lpstr>
      <vt:lpstr>PowerPoint Presentation</vt:lpstr>
      <vt:lpstr>Learnings from POCs and FAQs</vt:lpstr>
      <vt:lpstr>Learnings from POCs and FAQs</vt:lpstr>
      <vt:lpstr>Resources</vt:lpstr>
      <vt:lpstr>Call to Action</vt:lpstr>
      <vt:lpstr>Appendix</vt:lpstr>
      <vt:lpstr>Scenarios for Workforce</vt:lpstr>
      <vt:lpstr>Scenarios for Consumers using External ID</vt:lpstr>
      <vt:lpstr>Success Criteria for a POC</vt:lpstr>
      <vt:lpstr>Your scenario(s) Storyboards</vt:lpstr>
      <vt:lpstr>Health Records - Issuing Card</vt:lpstr>
      <vt:lpstr>Health Records - Presenting and Verifying Card</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Active Directory  Identity Governance</dc:title>
  <dc:creator>Nishtha Babith (Axelerate LLC)</dc:creator>
  <cp:lastModifiedBy>Jorge Lopez</cp:lastModifiedBy>
  <cp:revision>6</cp:revision>
  <dcterms:created xsi:type="dcterms:W3CDTF">2020-11-13T22:11:07Z</dcterms:created>
  <dcterms:modified xsi:type="dcterms:W3CDTF">2025-04-15T19:04:42Z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2020-11-13T22:23:32Z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8ac601c8-c0db-4380-a479-611e8a8f5cd2</vt:lpwstr>
  </property>
  <property fmtid="{D5CDD505-2E9C-101B-9397-08002B2CF9AE}" pid="8" name="MSIP_Label_f42aa342-8706-4288-bd11-ebb85995028c_ContentBits">
    <vt:lpwstr>0</vt:lpwstr>
  </property>
  <property fmtid="{D5CDD505-2E9C-101B-9397-08002B2CF9AE}" pid="9" name="ContentTypeId">
    <vt:lpwstr>0x010100FAEF9C21C430D548ACAA5AECBE799413</vt:lpwstr>
  </property>
  <property fmtid="{D5CDD505-2E9C-101B-9397-08002B2CF9AE}" pid="10" name="MediaServiceImageTags">
    <vt:lpwstr/>
  </property>
</Properties>
</file>